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7C89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4"/>
  </p:normalViewPr>
  <p:slideViewPr>
    <p:cSldViewPr showGuides="1">
      <p:cViewPr varScale="1">
        <p:scale>
          <a:sx n="86" d="100"/>
          <a:sy n="86" d="100"/>
        </p:scale>
        <p:origin x="-9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273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67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75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13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37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642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874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522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727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89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30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/>
        </p:nvCxnSpPr>
        <p:spPr bwMode="gray">
          <a:xfrm>
            <a:off x="-4708" y="660443"/>
            <a:ext cx="9144000" cy="0"/>
          </a:xfrm>
          <a:prstGeom prst="line">
            <a:avLst/>
          </a:prstGeom>
          <a:ln w="25400">
            <a:solidFill>
              <a:srgbClr val="4E7C89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 descr="EU flag-Erasmus+_vect_PO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164288" y="428517"/>
            <a:ext cx="1962324" cy="559772"/>
          </a:xfrm>
          <a:prstGeom prst="rect">
            <a:avLst/>
          </a:prstGeom>
        </p:spPr>
      </p:pic>
      <p:sp>
        <p:nvSpPr>
          <p:cNvPr id="9" name="Fußzeilenplatzhalter 4"/>
          <p:cNvSpPr txBox="1">
            <a:spLocks/>
          </p:cNvSpPr>
          <p:nvPr/>
        </p:nvSpPr>
        <p:spPr bwMode="gray">
          <a:xfrm>
            <a:off x="450851" y="432259"/>
            <a:ext cx="6155990" cy="200149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lnSpc>
                <a:spcPct val="100000"/>
              </a:lnSpc>
              <a:spcBef>
                <a:spcPts val="0"/>
              </a:spcBef>
              <a:defRPr sz="1000" kern="1200">
                <a:solidFill>
                  <a:srgbClr val="0071BB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 – Intercultural Learning Network • Re-entry training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4E7C8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72196"/>
            <a:ext cx="1040002" cy="892630"/>
          </a:xfrm>
          <a:prstGeom prst="rect">
            <a:avLst/>
          </a:prstGeom>
        </p:spPr>
      </p:pic>
      <p:sp>
        <p:nvSpPr>
          <p:cNvPr id="11" name="Fußzeilenplatzhalter 11"/>
          <p:cNvSpPr txBox="1">
            <a:spLocks/>
          </p:cNvSpPr>
          <p:nvPr/>
        </p:nvSpPr>
        <p:spPr bwMode="gray">
          <a:xfrm>
            <a:off x="6012160" y="6525344"/>
            <a:ext cx="3019627" cy="216024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/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www.weconnecteurope.eu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 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www.experience-map.org</a:t>
            </a:r>
          </a:p>
        </p:txBody>
      </p:sp>
    </p:spTree>
    <p:extLst>
      <p:ext uri="{BB962C8B-B14F-4D97-AF65-F5344CB8AC3E}">
        <p14:creationId xmlns:p14="http://schemas.microsoft.com/office/powerpoint/2010/main" val="147358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ialspoint.com/job_search_skills/quick_guide.htm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mo.fi/instancedata/prime_product_julkaisu/cimo/embeds/cimowwwstructure/67763_Toolkit_International_Competences_Higher_Education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Working_group_(5161011108).jpg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eativecommons.org/licenses/by/2.0/deed.en" TargetMode="External"/><Relationship Id="rId4" Type="http://schemas.openxmlformats.org/officeDocument/2006/relationships/hyperlink" Target="https://www.flickr.com/people/23116228@N0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ialspoint.com/job_search_skills/quick_guide.htm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man-office-businessman-business-1633667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eativecommons.org/publicdomain/zero/1.0/" TargetMode="External"/><Relationship Id="rId4" Type="http://schemas.openxmlformats.org/officeDocument/2006/relationships/hyperlink" Target="https://pixabay.com/en/users/SerenaWong-3060442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ent.ac.uk/careers/sk/top-ten-skills.ht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451DD6C-E7C5-894A-BA22-9453539D6E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3211">
            <a:off x="1928055" y="1269668"/>
            <a:ext cx="4495800" cy="6705600"/>
          </a:xfrm>
          <a:prstGeom prst="rect">
            <a:avLst/>
          </a:prstGeom>
        </p:spPr>
      </p:pic>
      <p:sp>
        <p:nvSpPr>
          <p:cNvPr id="5" name="Titel 6"/>
          <p:cNvSpPr txBox="1">
            <a:spLocks/>
          </p:cNvSpPr>
          <p:nvPr/>
        </p:nvSpPr>
        <p:spPr bwMode="gray">
          <a:xfrm>
            <a:off x="461221" y="3645024"/>
            <a:ext cx="5941421" cy="2849302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1043056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sz="4000" b="1" kern="1200"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small" spc="0" normalizeH="0" noProof="0" dirty="0">
              <a:ln>
                <a:noFill/>
              </a:ln>
              <a:solidFill>
                <a:srgbClr val="EA4C19"/>
              </a:solidFill>
              <a:effectLst/>
              <a:uLnTx/>
              <a:uFillTx/>
              <a:latin typeface="Arial Rounded MT Bold" panose="020F0704030504030204" pitchFamily="34" charset="0"/>
            </a:endParaRPr>
          </a:p>
          <a:p>
            <a:pPr marL="0" marR="0" lvl="0" indent="0" algn="l" defTabSz="104305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small" spc="0" normalizeH="0" noProof="0" dirty="0">
                <a:ln>
                  <a:noFill/>
                </a:ln>
                <a:solidFill>
                  <a:srgbClr val="EA4C19"/>
                </a:solidFill>
                <a:effectLst/>
                <a:uLnTx/>
                <a:uFillTx/>
                <a:latin typeface="Arial Rounded MT Bold" panose="020F0704030504030204" pitchFamily="34" charset="0"/>
              </a:rPr>
              <a:t>Adding Your New Skills to Your CV</a:t>
            </a:r>
          </a:p>
          <a:p>
            <a:pPr marL="0" marR="0" lvl="0" indent="0" algn="l" defTabSz="104305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small" spc="0" normalizeH="0" noProof="0" dirty="0">
                <a:ln>
                  <a:noFill/>
                </a:ln>
                <a:solidFill>
                  <a:srgbClr val="EA4C19"/>
                </a:solidFill>
                <a:effectLst/>
                <a:uLnTx/>
                <a:uFillTx/>
                <a:latin typeface="Arial"/>
              </a:rPr>
              <a:t/>
            </a:r>
            <a:br>
              <a:rPr kumimoji="0" lang="en-GB" sz="4000" b="1" i="0" u="none" strike="noStrike" kern="1200" cap="small" spc="0" normalizeH="0" noProof="0" dirty="0">
                <a:ln>
                  <a:noFill/>
                </a:ln>
                <a:solidFill>
                  <a:srgbClr val="EA4C19"/>
                </a:solidFill>
                <a:effectLst/>
                <a:uLnTx/>
                <a:uFillTx/>
                <a:latin typeface="Arial"/>
              </a:rPr>
            </a:br>
            <a:endParaRPr kumimoji="0" lang="en-GB" sz="4000" b="1" i="0" u="none" strike="noStrike" kern="1200" cap="small" spc="0" normalizeH="0" noProof="0" dirty="0">
              <a:ln>
                <a:noFill/>
              </a:ln>
              <a:solidFill>
                <a:srgbClr val="EA4C19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Rechteck 1"/>
          <p:cNvSpPr/>
          <p:nvPr/>
        </p:nvSpPr>
        <p:spPr>
          <a:xfrm rot="16200000">
            <a:off x="7020464" y="4463123"/>
            <a:ext cx="37854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4EA1C91-0244-A54A-BF14-1B8B7546610D}"/>
              </a:ext>
            </a:extLst>
          </p:cNvPr>
          <p:cNvSpPr txBox="1"/>
          <p:nvPr/>
        </p:nvSpPr>
        <p:spPr>
          <a:xfrm rot="17334953">
            <a:off x="5970301" y="4042645"/>
            <a:ext cx="2520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3"/>
              </a:rPr>
              <a:t>https://www.tutorialspoint.com/job_search_skills/quick_guide.htm</a:t>
            </a:r>
            <a:r>
              <a:rPr lang="en-US" sz="1200" dirty="0"/>
              <a:t> licensed CCO</a:t>
            </a:r>
          </a:p>
        </p:txBody>
      </p:sp>
    </p:spTree>
    <p:extLst>
      <p:ext uri="{BB962C8B-B14F-4D97-AF65-F5344CB8AC3E}">
        <p14:creationId xmlns:p14="http://schemas.microsoft.com/office/powerpoint/2010/main" val="2051755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6695" y="1881656"/>
            <a:ext cx="3827273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endParaRPr lang="en-US" sz="1600" dirty="0"/>
          </a:p>
          <a:p>
            <a:r>
              <a:rPr lang="en-US" b="1" dirty="0" err="1"/>
              <a:t>Summarise</a:t>
            </a:r>
            <a:r>
              <a:rPr lang="en-US" b="1" dirty="0"/>
              <a:t>:</a:t>
            </a:r>
          </a:p>
          <a:p>
            <a:endParaRPr lang="en-US" b="1" dirty="0"/>
          </a:p>
          <a:p>
            <a:r>
              <a:rPr lang="en-US" dirty="0"/>
              <a:t>What kind of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general skills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communication and interpersonal skills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team-working and leadership skills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specialist skills in your field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ICT skills</a:t>
            </a:r>
          </a:p>
          <a:p>
            <a:r>
              <a:rPr lang="en-US" dirty="0"/>
              <a:t>have you developed?</a:t>
            </a:r>
          </a:p>
          <a:p>
            <a:endParaRPr lang="en-US" dirty="0"/>
          </a:p>
          <a:p>
            <a:r>
              <a:rPr lang="en-US" dirty="0"/>
              <a:t>Where could you highlight them in your CV?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16807" r="9838" b="10652"/>
          <a:stretch/>
        </p:blipFill>
        <p:spPr>
          <a:xfrm>
            <a:off x="4578261" y="1988840"/>
            <a:ext cx="4442629" cy="23042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96512" y="4313343"/>
            <a:ext cx="4129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3"/>
              </a:rPr>
              <a:t>http://www.cimo.fi/instancedata/prime_product_julkaisu/cimo/embeds/cimowwwstructure/67763_Toolkit_International_Competences_Higher_Education.pdf</a:t>
            </a:r>
            <a:endParaRPr lang="en-US" sz="1000" dirty="0"/>
          </a:p>
          <a:p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424536" y="887152"/>
            <a:ext cx="8573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If you need additional material, check out the following webpage: </a:t>
            </a:r>
            <a:endParaRPr lang="en-US" dirty="0"/>
          </a:p>
          <a:p>
            <a:r>
              <a:rPr lang="en-US" dirty="0">
                <a:hlinkClick r:id="rId3"/>
              </a:rPr>
              <a:t>http://www.cimo.fi/instancedata/prime_product_julkaisu/cimo/embeds/cimowwwstructure/67763_Toolkit_International_Competences_Higher_Education.pdf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430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1124744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4. Internationalisation Expert Group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95536" y="1628800"/>
            <a:ext cx="8748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(name of your university/institution)</a:t>
            </a:r>
            <a:r>
              <a:rPr lang="en-GB" dirty="0"/>
              <a:t> wants to push its internationalisation in all areas.</a:t>
            </a:r>
          </a:p>
          <a:p>
            <a:r>
              <a:rPr lang="en-GB" dirty="0"/>
              <a:t>Main sectors are: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867761" y="2276872"/>
            <a:ext cx="78807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en-GB" dirty="0"/>
              <a:t>Organisational culture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GB" dirty="0"/>
              <a:t>International students in the institution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GB" dirty="0"/>
              <a:t>International staff numbers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GB" dirty="0"/>
              <a:t>International cooperation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GB" dirty="0"/>
              <a:t>International expansion (e.g. subsidiaries, offshoring, joint ventures)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03440" y="3933056"/>
            <a:ext cx="462860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You are a team of experts in internationalisation supporting your institution in this endeavour.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Design your strategy.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Allocate your personal competencies within this strategy.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Convince the Internationalisation Officer.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5CCD818D-7DF4-1A4F-BDFE-83DB6118A1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793627"/>
            <a:ext cx="3184128" cy="2388096"/>
          </a:xfrm>
          <a:prstGeom prst="rect">
            <a:avLst/>
          </a:prstGeom>
        </p:spPr>
      </p:pic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A47EC6C0-F7BC-FF4F-9BBB-52F94F24B5BD}"/>
              </a:ext>
            </a:extLst>
          </p:cNvPr>
          <p:cNvSpPr txBox="1"/>
          <p:nvPr/>
        </p:nvSpPr>
        <p:spPr>
          <a:xfrm>
            <a:off x="5292080" y="6199996"/>
            <a:ext cx="3096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3"/>
              </a:rPr>
              <a:t>Photo </a:t>
            </a:r>
            <a:r>
              <a:rPr lang="en-US" sz="1000" dirty="0" smtClean="0"/>
              <a:t>by </a:t>
            </a:r>
            <a:r>
              <a:rPr lang="en-US" sz="1000" dirty="0" err="1" smtClean="0">
                <a:hlinkClick r:id="rId4"/>
              </a:rPr>
              <a:t>SuSanA</a:t>
            </a:r>
            <a:r>
              <a:rPr lang="en-US" sz="1000" dirty="0" smtClean="0">
                <a:hlinkClick r:id="rId4"/>
              </a:rPr>
              <a:t> Secretariat</a:t>
            </a:r>
            <a:r>
              <a:rPr lang="en-US" sz="1000" dirty="0" smtClean="0"/>
              <a:t> / </a:t>
            </a:r>
            <a:r>
              <a:rPr lang="en-US" sz="1000" smtClean="0"/>
              <a:t>licensed  </a:t>
            </a:r>
            <a:r>
              <a:rPr lang="en-US" sz="1000" smtClean="0">
                <a:hlinkClick r:id="rId5"/>
              </a:rPr>
              <a:t>CC BY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71300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937683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Agenda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39552" y="1628800"/>
            <a:ext cx="446449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Learning goals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Activation: Share your CV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What does being international mean for me?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Internationalisation Expert Group</a:t>
            </a:r>
          </a:p>
        </p:txBody>
      </p:sp>
    </p:spTree>
    <p:extLst>
      <p:ext uri="{BB962C8B-B14F-4D97-AF65-F5344CB8AC3E}">
        <p14:creationId xmlns:p14="http://schemas.microsoft.com/office/powerpoint/2010/main" val="802095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937683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1. Learning goals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39552" y="162880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At the end of this unit you will: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39552" y="2276872"/>
            <a:ext cx="4824536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…</a:t>
            </a:r>
            <a:r>
              <a:rPr lang="en-US" dirty="0"/>
              <a:t> be aware of your international and intercultural competencies.</a:t>
            </a:r>
            <a:r>
              <a:rPr lang="en-GB" dirty="0"/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…</a:t>
            </a:r>
            <a:r>
              <a:rPr lang="en-US" dirty="0"/>
              <a:t>develop self-confidence by acknowledging new skills.</a:t>
            </a:r>
            <a:r>
              <a:rPr lang="en-GB" dirty="0"/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…</a:t>
            </a:r>
            <a:r>
              <a:rPr lang="en-US" dirty="0"/>
              <a:t> know about effective and strategic presentation of your key personal competencies.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…</a:t>
            </a:r>
            <a:r>
              <a:rPr lang="en-US" dirty="0"/>
              <a:t>have updated your CV, presenting your key competencies in an effective way. </a:t>
            </a:r>
          </a:p>
        </p:txBody>
      </p:sp>
    </p:spTree>
    <p:extLst>
      <p:ext uri="{BB962C8B-B14F-4D97-AF65-F5344CB8AC3E}">
        <p14:creationId xmlns:p14="http://schemas.microsoft.com/office/powerpoint/2010/main" val="3056019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1"/>
          <p:cNvSpPr txBox="1"/>
          <p:nvPr/>
        </p:nvSpPr>
        <p:spPr>
          <a:xfrm>
            <a:off x="107504" y="951111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2. Share your CV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B669D9B-5FE2-B740-BA01-335D0865B3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3211">
            <a:off x="1928055" y="1269668"/>
            <a:ext cx="4495800" cy="6705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F09DC86-BCC7-0B4D-9A8D-49EECE3732B1}"/>
              </a:ext>
            </a:extLst>
          </p:cNvPr>
          <p:cNvSpPr txBox="1"/>
          <p:nvPr/>
        </p:nvSpPr>
        <p:spPr>
          <a:xfrm rot="17334953">
            <a:off x="5970301" y="4042645"/>
            <a:ext cx="2520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3"/>
              </a:rPr>
              <a:t>https://www.tutorialspoint.com/job_search_skills/quick_guide.htm</a:t>
            </a:r>
            <a:r>
              <a:rPr lang="en-US" sz="1200" dirty="0"/>
              <a:t> licensed CCO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214A8B4-1BF7-D944-A0AE-89125810DF99}"/>
              </a:ext>
            </a:extLst>
          </p:cNvPr>
          <p:cNvSpPr/>
          <p:nvPr/>
        </p:nvSpPr>
        <p:spPr>
          <a:xfrm>
            <a:off x="179512" y="5877272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/>
              <a:t>For templates in different languages see: http://europass.cedefop.europa.eu/documents/curriculum-vitae/templates-instructions</a:t>
            </a:r>
          </a:p>
        </p:txBody>
      </p:sp>
    </p:spTree>
    <p:extLst>
      <p:ext uri="{BB962C8B-B14F-4D97-AF65-F5344CB8AC3E}">
        <p14:creationId xmlns:p14="http://schemas.microsoft.com/office/powerpoint/2010/main" val="923347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72816"/>
            <a:ext cx="6061499" cy="462453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9552" y="908720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3.1 What does being international mean?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BECFB33-1F46-A54C-AFF0-2B6D4D7B6503}"/>
              </a:ext>
            </a:extLst>
          </p:cNvPr>
          <p:cNvSpPr txBox="1"/>
          <p:nvPr/>
        </p:nvSpPr>
        <p:spPr>
          <a:xfrm rot="16200000">
            <a:off x="5185313" y="3918790"/>
            <a:ext cx="4495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http://</a:t>
            </a:r>
            <a:r>
              <a:rPr lang="en-US" sz="800" dirty="0" err="1"/>
              <a:t>www.cimo.fi</a:t>
            </a:r>
            <a:r>
              <a:rPr lang="en-US" sz="800" dirty="0"/>
              <a:t>/</a:t>
            </a:r>
            <a:r>
              <a:rPr lang="en-US" sz="800" dirty="0" err="1"/>
              <a:t>instancedata</a:t>
            </a:r>
            <a:r>
              <a:rPr lang="en-US" sz="800" dirty="0"/>
              <a:t>/</a:t>
            </a:r>
            <a:r>
              <a:rPr lang="en-US" sz="800" dirty="0" err="1"/>
              <a:t>prime_product_julkaisu</a:t>
            </a:r>
            <a:r>
              <a:rPr lang="en-US" sz="800" dirty="0"/>
              <a:t>/</a:t>
            </a:r>
            <a:r>
              <a:rPr lang="en-US" sz="800" dirty="0" err="1"/>
              <a:t>cimo</a:t>
            </a:r>
            <a:r>
              <a:rPr lang="en-US" sz="800" dirty="0"/>
              <a:t>/embeds/</a:t>
            </a:r>
            <a:r>
              <a:rPr lang="en-US" sz="800" dirty="0" err="1"/>
              <a:t>cimowwwstructure</a:t>
            </a:r>
            <a:r>
              <a:rPr lang="en-US" sz="800" dirty="0"/>
              <a:t>/67769_Recognise_your_international_competences_PPT.pdf</a:t>
            </a:r>
          </a:p>
        </p:txBody>
      </p:sp>
    </p:spTree>
    <p:extLst>
      <p:ext uri="{BB962C8B-B14F-4D97-AF65-F5344CB8AC3E}">
        <p14:creationId xmlns:p14="http://schemas.microsoft.com/office/powerpoint/2010/main" val="3980638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1" t="12499" r="9861" b="22223"/>
          <a:stretch/>
        </p:blipFill>
        <p:spPr>
          <a:xfrm>
            <a:off x="944512" y="1848568"/>
            <a:ext cx="7070888" cy="38643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5998504" y="3865464"/>
            <a:ext cx="4495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Source: http://</a:t>
            </a:r>
            <a:r>
              <a:rPr lang="en-US" sz="800" dirty="0" err="1"/>
              <a:t>www.cimo.fi</a:t>
            </a:r>
            <a:r>
              <a:rPr lang="en-US" sz="800" dirty="0"/>
              <a:t>/</a:t>
            </a:r>
            <a:r>
              <a:rPr lang="en-US" sz="800" dirty="0" err="1"/>
              <a:t>instancedata</a:t>
            </a:r>
            <a:r>
              <a:rPr lang="en-US" sz="800" dirty="0"/>
              <a:t>/</a:t>
            </a:r>
            <a:r>
              <a:rPr lang="en-US" sz="800" dirty="0" err="1"/>
              <a:t>prime_product_julkaisu</a:t>
            </a:r>
            <a:r>
              <a:rPr lang="en-US" sz="800" dirty="0"/>
              <a:t>/</a:t>
            </a:r>
            <a:r>
              <a:rPr lang="en-US" sz="800" dirty="0" err="1"/>
              <a:t>cimo</a:t>
            </a:r>
            <a:r>
              <a:rPr lang="en-US" sz="800" dirty="0"/>
              <a:t>/embeds/</a:t>
            </a:r>
            <a:r>
              <a:rPr lang="en-US" sz="800" dirty="0" err="1"/>
              <a:t>cimowwwstructure</a:t>
            </a:r>
            <a:r>
              <a:rPr lang="en-US" sz="800" dirty="0"/>
              <a:t>/67769_Recognise_your_international_competences_PPT.pdf</a:t>
            </a:r>
          </a:p>
        </p:txBody>
      </p:sp>
      <p:sp>
        <p:nvSpPr>
          <p:cNvPr id="8" name="Textfeld 1"/>
          <p:cNvSpPr txBox="1"/>
          <p:nvPr/>
        </p:nvSpPr>
        <p:spPr>
          <a:xfrm>
            <a:off x="395536" y="937683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3.2 What does being international mean for me?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1" t="87663" r="9861" b="1389"/>
          <a:stretch/>
        </p:blipFill>
        <p:spPr>
          <a:xfrm>
            <a:off x="944512" y="5695957"/>
            <a:ext cx="7070888" cy="6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0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980728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3.3.  What does being international mean for me?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67544" y="1916832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Break down and list your specific competencies in these areas!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899592" y="2564904"/>
            <a:ext cx="388843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Cultural knowledge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Language skills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Tolerance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Productivity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Curiosity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Resilience</a:t>
            </a:r>
          </a:p>
        </p:txBody>
      </p:sp>
    </p:spTree>
    <p:extLst>
      <p:ext uri="{BB962C8B-B14F-4D97-AF65-F5344CB8AC3E}">
        <p14:creationId xmlns:p14="http://schemas.microsoft.com/office/powerpoint/2010/main" val="1110645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1023119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3.4 . What does being international mean for me?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39552" y="1750168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Establish relationships between your traditional and hidden international competencies and the top 10+ employability skills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0119E08-28E5-8247-BF83-A15EFBC8C7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20499"/>
            <a:ext cx="4896544" cy="3667307"/>
          </a:xfrm>
          <a:prstGeom prst="rect">
            <a:avLst/>
          </a:prstGeom>
        </p:spPr>
      </p:pic>
      <p:sp>
        <p:nvSpPr>
          <p:cNvPr id="7" name="Textfeld 3">
            <a:extLst>
              <a:ext uri="{FF2B5EF4-FFF2-40B4-BE49-F238E27FC236}">
                <a16:creationId xmlns:a16="http://schemas.microsoft.com/office/drawing/2014/main" xmlns="" id="{7877FE76-5036-0240-8D36-E255FBB8832B}"/>
              </a:ext>
            </a:extLst>
          </p:cNvPr>
          <p:cNvSpPr txBox="1"/>
          <p:nvPr/>
        </p:nvSpPr>
        <p:spPr>
          <a:xfrm>
            <a:off x="1966009" y="6131428"/>
            <a:ext cx="4694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hlinkClick r:id="rId3"/>
              </a:rPr>
              <a:t>Photo</a:t>
            </a:r>
            <a:r>
              <a:rPr lang="de-DE" sz="1200" dirty="0" smtClean="0"/>
              <a:t> </a:t>
            </a:r>
            <a:r>
              <a:rPr lang="de-DE" sz="1200" dirty="0" err="1" smtClean="0"/>
              <a:t>by</a:t>
            </a:r>
            <a:r>
              <a:rPr lang="de-DE" sz="1200" dirty="0" smtClean="0"/>
              <a:t> </a:t>
            </a:r>
            <a:r>
              <a:rPr lang="de-DE" sz="1200" dirty="0" smtClean="0">
                <a:hlinkClick r:id="rId4"/>
              </a:rPr>
              <a:t>Serena Wong</a:t>
            </a:r>
            <a:r>
              <a:rPr lang="de-DE" sz="1200" dirty="0" smtClean="0"/>
              <a:t> / </a:t>
            </a:r>
            <a:r>
              <a:rPr lang="de-DE" sz="1200" dirty="0" err="1" smtClean="0"/>
              <a:t>licensed</a:t>
            </a:r>
            <a:r>
              <a:rPr lang="de-DE" sz="1200" dirty="0" smtClean="0"/>
              <a:t> </a:t>
            </a:r>
            <a:r>
              <a:rPr lang="de-DE" sz="1200" dirty="0" smtClean="0">
                <a:hlinkClick r:id="rId5"/>
              </a:rPr>
              <a:t>CC0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86074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072704" y="6093296"/>
            <a:ext cx="60486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University of Kent (https://www.kent.ac.uk/careers/sk/top-ten-skills.htm)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066C6CC-F77C-024B-84F1-D10A6169A380}"/>
              </a:ext>
            </a:extLst>
          </p:cNvPr>
          <p:cNvSpPr txBox="1"/>
          <p:nvPr/>
        </p:nvSpPr>
        <p:spPr>
          <a:xfrm>
            <a:off x="2051720" y="2636912"/>
            <a:ext cx="54810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top ten skills that employers want</a:t>
            </a:r>
          </a:p>
          <a:p>
            <a:endParaRPr lang="en-US" dirty="0"/>
          </a:p>
          <a:p>
            <a:r>
              <a:rPr lang="en-GB" dirty="0">
                <a:hlinkClick r:id="rId2"/>
              </a:rPr>
              <a:t>https://www.kent.ac.uk/careers/sk/top-ten-skills.htm</a:t>
            </a:r>
            <a:r>
              <a:rPr lang="en-GB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39256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slides_f2f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template_slides_f2f</Template>
  <TotalTime>0</TotalTime>
  <Words>357</Words>
  <Application>Microsoft Office PowerPoint</Application>
  <PresentationFormat>Bildschirmpräsentation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template_slides_f2f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Francisco Javier Montiel Alafont</dc:creator>
  <cp:lastModifiedBy>Fridolin Weiner</cp:lastModifiedBy>
  <cp:revision>119</cp:revision>
  <dcterms:created xsi:type="dcterms:W3CDTF">2017-11-23T15:00:02Z</dcterms:created>
  <dcterms:modified xsi:type="dcterms:W3CDTF">2018-08-30T19:47:22Z</dcterms:modified>
</cp:coreProperties>
</file>