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265" r:id="rId4"/>
    <p:sldId id="269" r:id="rId5"/>
    <p:sldId id="277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DCE6F2"/>
    <a:srgbClr val="4AAB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84" autoAdjust="0"/>
  </p:normalViewPr>
  <p:slideViewPr>
    <p:cSldViewPr>
      <p:cViewPr>
        <p:scale>
          <a:sx n="60" d="100"/>
          <a:sy n="60" d="100"/>
        </p:scale>
        <p:origin x="-156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32A2C-66E8-491A-8F49-B6B3E0DF07B1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C6264B37-6E2B-4201-A115-8D88F2C8186B}">
      <dgm:prSet phldrT="[Text]"/>
      <dgm:spPr/>
      <dgm:t>
        <a:bodyPr/>
        <a:lstStyle/>
        <a:p>
          <a:r>
            <a:rPr lang="de-DE" dirty="0" err="1" smtClean="0"/>
            <a:t>donors</a:t>
          </a:r>
          <a:endParaRPr lang="de-DE" dirty="0"/>
        </a:p>
      </dgm:t>
    </dgm:pt>
    <dgm:pt modelId="{3D7A729E-86D3-43CE-9851-A4E4F08F4FCB}" type="parTrans" cxnId="{361C6FBB-2B6F-4C19-8141-C75A14B78823}">
      <dgm:prSet/>
      <dgm:spPr/>
      <dgm:t>
        <a:bodyPr/>
        <a:lstStyle/>
        <a:p>
          <a:endParaRPr lang="de-DE"/>
        </a:p>
      </dgm:t>
    </dgm:pt>
    <dgm:pt modelId="{7605C341-2B09-44CE-8F23-8C2419053539}" type="sibTrans" cxnId="{361C6FBB-2B6F-4C19-8141-C75A14B78823}">
      <dgm:prSet/>
      <dgm:spPr/>
      <dgm:t>
        <a:bodyPr/>
        <a:lstStyle/>
        <a:p>
          <a:endParaRPr lang="de-DE"/>
        </a:p>
      </dgm:t>
    </dgm:pt>
    <dgm:pt modelId="{0B9D2109-D729-4078-A51F-67B1E51E66D6}">
      <dgm:prSet phldrT="[Text]"/>
      <dgm:spPr/>
      <dgm:t>
        <a:bodyPr/>
        <a:lstStyle/>
        <a:p>
          <a:r>
            <a:rPr lang="de-DE" dirty="0" err="1" smtClean="0"/>
            <a:t>family</a:t>
          </a:r>
          <a:endParaRPr lang="de-DE" dirty="0"/>
        </a:p>
      </dgm:t>
    </dgm:pt>
    <dgm:pt modelId="{F2DE1FB9-7080-4A6C-8E43-04D0B5007B2C}" type="parTrans" cxnId="{428D8899-2616-42EA-80CA-19BDD97AFEBB}">
      <dgm:prSet/>
      <dgm:spPr/>
      <dgm:t>
        <a:bodyPr/>
        <a:lstStyle/>
        <a:p>
          <a:endParaRPr lang="de-DE"/>
        </a:p>
      </dgm:t>
    </dgm:pt>
    <dgm:pt modelId="{7D49900C-109D-457C-B20D-E682D552776C}" type="sibTrans" cxnId="{428D8899-2616-42EA-80CA-19BDD97AFEBB}">
      <dgm:prSet/>
      <dgm:spPr/>
      <dgm:t>
        <a:bodyPr/>
        <a:lstStyle/>
        <a:p>
          <a:endParaRPr lang="de-DE"/>
        </a:p>
      </dgm:t>
    </dgm:pt>
    <dgm:pt modelId="{98178D46-8565-4A1A-8CB4-72B7694E32A1}">
      <dgm:prSet phldrT="[Text]" custT="1"/>
      <dgm:spPr/>
      <dgm:t>
        <a:bodyPr/>
        <a:lstStyle/>
        <a:p>
          <a:r>
            <a:rPr lang="de-DE" sz="900" dirty="0" err="1" smtClean="0">
              <a:solidFill>
                <a:schemeClr val="bg1"/>
              </a:solidFill>
            </a:rPr>
            <a:t>friends</a:t>
          </a:r>
          <a:endParaRPr lang="de-DE" sz="900" dirty="0">
            <a:solidFill>
              <a:schemeClr val="bg1"/>
            </a:solidFill>
          </a:endParaRPr>
        </a:p>
      </dgm:t>
    </dgm:pt>
    <dgm:pt modelId="{4FBF2DFE-5C87-424B-9444-7F9AE02EB1E8}" type="parTrans" cxnId="{DE5AF092-DA47-4991-8E21-30809CADA2F3}">
      <dgm:prSet/>
      <dgm:spPr/>
      <dgm:t>
        <a:bodyPr/>
        <a:lstStyle/>
        <a:p>
          <a:endParaRPr lang="de-DE"/>
        </a:p>
      </dgm:t>
    </dgm:pt>
    <dgm:pt modelId="{5DB83948-8C1B-49CD-9B4E-8B773F40A944}" type="sibTrans" cxnId="{DE5AF092-DA47-4991-8E21-30809CADA2F3}">
      <dgm:prSet/>
      <dgm:spPr/>
      <dgm:t>
        <a:bodyPr/>
        <a:lstStyle/>
        <a:p>
          <a:endParaRPr lang="de-DE"/>
        </a:p>
      </dgm:t>
    </dgm:pt>
    <dgm:pt modelId="{C7EBF865-91F6-48F1-888E-6C3AFD9800EA}">
      <dgm:prSet phldrT="[Text]"/>
      <dgm:spPr/>
      <dgm:t>
        <a:bodyPr/>
        <a:lstStyle/>
        <a:p>
          <a:r>
            <a:rPr lang="de-DE" dirty="0" err="1" smtClean="0"/>
            <a:t>sponsors</a:t>
          </a:r>
          <a:endParaRPr lang="de-DE" dirty="0"/>
        </a:p>
      </dgm:t>
    </dgm:pt>
    <dgm:pt modelId="{D1FB7123-FA04-4A89-AB0E-CF19177F00E9}" type="parTrans" cxnId="{E82559E7-C55B-4516-8BD4-94276542D70A}">
      <dgm:prSet/>
      <dgm:spPr/>
      <dgm:t>
        <a:bodyPr/>
        <a:lstStyle/>
        <a:p>
          <a:endParaRPr lang="de-DE"/>
        </a:p>
      </dgm:t>
    </dgm:pt>
    <dgm:pt modelId="{F060BC0E-AA54-4D2C-8E9C-FC8D815B1277}" type="sibTrans" cxnId="{E82559E7-C55B-4516-8BD4-94276542D70A}">
      <dgm:prSet/>
      <dgm:spPr/>
      <dgm:t>
        <a:bodyPr/>
        <a:lstStyle/>
        <a:p>
          <a:endParaRPr lang="de-DE"/>
        </a:p>
      </dgm:t>
    </dgm:pt>
    <dgm:pt modelId="{4E38F3E4-D714-48ED-9C57-7F5274BB30B8}">
      <dgm:prSet phldrT="[Text]"/>
      <dgm:spPr/>
      <dgm:t>
        <a:bodyPr/>
        <a:lstStyle/>
        <a:p>
          <a:r>
            <a:rPr lang="de-DE" dirty="0" smtClean="0"/>
            <a:t>In-kind </a:t>
          </a:r>
          <a:r>
            <a:rPr lang="de-DE" dirty="0" err="1" smtClean="0"/>
            <a:t>donations</a:t>
          </a:r>
          <a:endParaRPr lang="de-DE" dirty="0"/>
        </a:p>
      </dgm:t>
    </dgm:pt>
    <dgm:pt modelId="{48004EB4-720B-4660-A19C-5BD659ADC38B}" type="parTrans" cxnId="{E8717CB0-2231-40D7-AF0C-87D56649A916}">
      <dgm:prSet/>
      <dgm:spPr/>
      <dgm:t>
        <a:bodyPr/>
        <a:lstStyle/>
        <a:p>
          <a:endParaRPr lang="de-DE"/>
        </a:p>
      </dgm:t>
    </dgm:pt>
    <dgm:pt modelId="{24A38364-BD2A-4DAE-A049-5AF7854CB584}" type="sibTrans" cxnId="{E8717CB0-2231-40D7-AF0C-87D56649A916}">
      <dgm:prSet/>
      <dgm:spPr/>
      <dgm:t>
        <a:bodyPr/>
        <a:lstStyle/>
        <a:p>
          <a:endParaRPr lang="de-DE"/>
        </a:p>
      </dgm:t>
    </dgm:pt>
    <dgm:pt modelId="{042FDCD6-D159-4519-A96A-130367CB56C2}">
      <dgm:prSet phldrT="[Text]"/>
      <dgm:spPr/>
      <dgm:t>
        <a:bodyPr/>
        <a:lstStyle/>
        <a:p>
          <a:r>
            <a:rPr lang="de-DE" dirty="0" smtClean="0"/>
            <a:t>(</a:t>
          </a:r>
          <a:r>
            <a:rPr lang="de-DE" dirty="0" err="1" smtClean="0"/>
            <a:t>free</a:t>
          </a:r>
          <a:r>
            <a:rPr lang="de-DE" dirty="0" smtClean="0"/>
            <a:t> </a:t>
          </a:r>
          <a:r>
            <a:rPr lang="de-DE" dirty="0" err="1" smtClean="0"/>
            <a:t>of</a:t>
          </a:r>
          <a:r>
            <a:rPr lang="de-DE" dirty="0" smtClean="0"/>
            <a:t> </a:t>
          </a:r>
          <a:r>
            <a:rPr lang="de-DE" dirty="0" err="1" smtClean="0"/>
            <a:t>charge</a:t>
          </a:r>
          <a:r>
            <a:rPr lang="de-DE" dirty="0" smtClean="0"/>
            <a:t>)</a:t>
          </a:r>
          <a:endParaRPr lang="de-DE" dirty="0"/>
        </a:p>
      </dgm:t>
    </dgm:pt>
    <dgm:pt modelId="{2F414D84-A5F3-4FE0-ACBF-7CEC695E54D3}" type="parTrans" cxnId="{FA3066D4-E6C6-4209-84B8-56974C29AF18}">
      <dgm:prSet/>
      <dgm:spPr/>
      <dgm:t>
        <a:bodyPr/>
        <a:lstStyle/>
        <a:p>
          <a:endParaRPr lang="de-DE"/>
        </a:p>
      </dgm:t>
    </dgm:pt>
    <dgm:pt modelId="{3D295D9C-43B1-4FA1-B625-B4D433F93DE5}" type="sibTrans" cxnId="{FA3066D4-E6C6-4209-84B8-56974C29AF18}">
      <dgm:prSet/>
      <dgm:spPr/>
      <dgm:t>
        <a:bodyPr/>
        <a:lstStyle/>
        <a:p>
          <a:endParaRPr lang="de-DE"/>
        </a:p>
      </dgm:t>
    </dgm:pt>
    <dgm:pt modelId="{4E437BA4-AC32-4B8D-8C9A-7953EC93874F}">
      <dgm:prSet phldrT="[Text]"/>
      <dgm:spPr/>
      <dgm:t>
        <a:bodyPr/>
        <a:lstStyle/>
        <a:p>
          <a:r>
            <a:rPr lang="de-DE" dirty="0" err="1" smtClean="0"/>
            <a:t>crowd</a:t>
          </a:r>
          <a:endParaRPr lang="de-DE" dirty="0" smtClean="0"/>
        </a:p>
        <a:p>
          <a:r>
            <a:rPr lang="de-DE" dirty="0" err="1" smtClean="0"/>
            <a:t>funding</a:t>
          </a:r>
          <a:endParaRPr lang="de-DE" dirty="0"/>
        </a:p>
      </dgm:t>
    </dgm:pt>
    <dgm:pt modelId="{822FC059-FD96-4DEA-A754-3E4DD5A9CAF0}" type="parTrans" cxnId="{0A44C62A-136B-482A-996A-E938B37C7E99}">
      <dgm:prSet/>
      <dgm:spPr/>
      <dgm:t>
        <a:bodyPr/>
        <a:lstStyle/>
        <a:p>
          <a:endParaRPr lang="de-DE"/>
        </a:p>
      </dgm:t>
    </dgm:pt>
    <dgm:pt modelId="{66EC5744-5E53-427F-BDEE-860D5A828E1D}" type="sibTrans" cxnId="{0A44C62A-136B-482A-996A-E938B37C7E99}">
      <dgm:prSet/>
      <dgm:spPr/>
      <dgm:t>
        <a:bodyPr/>
        <a:lstStyle/>
        <a:p>
          <a:endParaRPr lang="de-DE"/>
        </a:p>
      </dgm:t>
    </dgm:pt>
    <dgm:pt modelId="{6812D9A6-7AF0-4365-9053-7E91F5C074D1}" type="pres">
      <dgm:prSet presAssocID="{76232A2C-66E8-491A-8F49-B6B3E0DF07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47D7E75-CD29-4802-AB50-F1359E5ADDF4}" type="pres">
      <dgm:prSet presAssocID="{C6264B37-6E2B-4201-A115-8D88F2C8186B}" presName="composite" presStyleCnt="0"/>
      <dgm:spPr/>
    </dgm:pt>
    <dgm:pt modelId="{E40F8B56-05DA-4123-9CA0-A1F8BFA97E06}" type="pres">
      <dgm:prSet presAssocID="{C6264B37-6E2B-4201-A115-8D88F2C8186B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C0546C-0E23-4A38-8A32-924CEC6FFF9D}" type="pres">
      <dgm:prSet presAssocID="{C6264B37-6E2B-4201-A115-8D88F2C8186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F72B67-EC9D-4A4D-95CC-96E8F71EC130}" type="pres">
      <dgm:prSet presAssocID="{C6264B37-6E2B-4201-A115-8D88F2C8186B}" presName="BalanceSpacing" presStyleCnt="0"/>
      <dgm:spPr/>
    </dgm:pt>
    <dgm:pt modelId="{2B2FE3C2-832F-48C5-860D-1A53B8315105}" type="pres">
      <dgm:prSet presAssocID="{C6264B37-6E2B-4201-A115-8D88F2C8186B}" presName="BalanceSpacing1" presStyleCnt="0"/>
      <dgm:spPr/>
    </dgm:pt>
    <dgm:pt modelId="{5A06EC77-BC40-48DD-9D63-BB9720939FA4}" type="pres">
      <dgm:prSet presAssocID="{7605C341-2B09-44CE-8F23-8C2419053539}" presName="Accent1Text" presStyleLbl="node1" presStyleIdx="1" presStyleCnt="8" custLinFactNeighborX="-53072" custLinFactNeighborY="85102"/>
      <dgm:spPr/>
      <dgm:t>
        <a:bodyPr/>
        <a:lstStyle/>
        <a:p>
          <a:endParaRPr lang="de-DE"/>
        </a:p>
      </dgm:t>
    </dgm:pt>
    <dgm:pt modelId="{9A3803C4-4894-479E-AF12-69DDFD39A58E}" type="pres">
      <dgm:prSet presAssocID="{7605C341-2B09-44CE-8F23-8C2419053539}" presName="spaceBetweenRectangles" presStyleCnt="0"/>
      <dgm:spPr/>
    </dgm:pt>
    <dgm:pt modelId="{62057737-82ED-4F83-832E-F8CDE3C4016E}" type="pres">
      <dgm:prSet presAssocID="{0B9D2109-D729-4078-A51F-67B1E51E66D6}" presName="composite" presStyleCnt="0"/>
      <dgm:spPr/>
    </dgm:pt>
    <dgm:pt modelId="{26803679-97DC-41E0-9C86-A4792C8CE6F4}" type="pres">
      <dgm:prSet presAssocID="{0B9D2109-D729-4078-A51F-67B1E51E66D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8126DF-CDCE-4F4E-A1CD-4155E6295C13}" type="pres">
      <dgm:prSet presAssocID="{0B9D2109-D729-4078-A51F-67B1E51E66D6}" presName="Childtext1" presStyleLbl="revTx" presStyleIdx="1" presStyleCnt="4" custLinFactNeighborX="-19779" custLinFactNeighborY="2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D25CF0-6CD2-4EDC-94E8-82F63AEC1AC4}" type="pres">
      <dgm:prSet presAssocID="{0B9D2109-D729-4078-A51F-67B1E51E66D6}" presName="BalanceSpacing" presStyleCnt="0"/>
      <dgm:spPr/>
    </dgm:pt>
    <dgm:pt modelId="{0199F6C5-0A3D-459D-869A-DDE32AD3F9A1}" type="pres">
      <dgm:prSet presAssocID="{0B9D2109-D729-4078-A51F-67B1E51E66D6}" presName="BalanceSpacing1" presStyleCnt="0"/>
      <dgm:spPr/>
    </dgm:pt>
    <dgm:pt modelId="{D06A600F-E825-4AF3-BC20-44B5AFDF390D}" type="pres">
      <dgm:prSet presAssocID="{7D49900C-109D-457C-B20D-E682D552776C}" presName="Accent1Text" presStyleLbl="node1" presStyleIdx="3" presStyleCnt="8"/>
      <dgm:spPr/>
      <dgm:t>
        <a:bodyPr/>
        <a:lstStyle/>
        <a:p>
          <a:endParaRPr lang="de-DE"/>
        </a:p>
      </dgm:t>
    </dgm:pt>
    <dgm:pt modelId="{B99D2BF2-3B6D-4BC7-9975-3D500E627E44}" type="pres">
      <dgm:prSet presAssocID="{7D49900C-109D-457C-B20D-E682D552776C}" presName="spaceBetweenRectangles" presStyleCnt="0"/>
      <dgm:spPr/>
    </dgm:pt>
    <dgm:pt modelId="{3C4F121A-4EEB-4ABC-9EA8-2A9D89EE8051}" type="pres">
      <dgm:prSet presAssocID="{4E437BA4-AC32-4B8D-8C9A-7953EC93874F}" presName="composite" presStyleCnt="0"/>
      <dgm:spPr/>
    </dgm:pt>
    <dgm:pt modelId="{E67C3553-3982-466C-AF34-ACFAC4108BC2}" type="pres">
      <dgm:prSet presAssocID="{4E437BA4-AC32-4B8D-8C9A-7953EC93874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EC3340-6DA5-4BBA-A49C-FD7A536962E8}" type="pres">
      <dgm:prSet presAssocID="{4E437BA4-AC32-4B8D-8C9A-7953EC93874F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06A9C43-5AE4-4368-88A3-A6FC1CFD9C49}" type="pres">
      <dgm:prSet presAssocID="{4E437BA4-AC32-4B8D-8C9A-7953EC93874F}" presName="BalanceSpacing" presStyleCnt="0"/>
      <dgm:spPr/>
    </dgm:pt>
    <dgm:pt modelId="{FA8E761A-EC76-4A2E-B38D-3F15960D9AA0}" type="pres">
      <dgm:prSet presAssocID="{4E437BA4-AC32-4B8D-8C9A-7953EC93874F}" presName="BalanceSpacing1" presStyleCnt="0"/>
      <dgm:spPr/>
    </dgm:pt>
    <dgm:pt modelId="{0536C755-9CF8-4EE7-8D59-2FB2549E1F5D}" type="pres">
      <dgm:prSet presAssocID="{66EC5744-5E53-427F-BDEE-860D5A828E1D}" presName="Accent1Text" presStyleLbl="node1" presStyleIdx="5" presStyleCnt="8"/>
      <dgm:spPr/>
      <dgm:t>
        <a:bodyPr/>
        <a:lstStyle/>
        <a:p>
          <a:endParaRPr lang="de-DE"/>
        </a:p>
      </dgm:t>
    </dgm:pt>
    <dgm:pt modelId="{DB002BFC-09D5-42B2-A209-83C15D59957D}" type="pres">
      <dgm:prSet presAssocID="{66EC5744-5E53-427F-BDEE-860D5A828E1D}" presName="spaceBetweenRectangles" presStyleCnt="0"/>
      <dgm:spPr/>
    </dgm:pt>
    <dgm:pt modelId="{FE84537D-1DE4-4426-A59A-12487048EB38}" type="pres">
      <dgm:prSet presAssocID="{C7EBF865-91F6-48F1-888E-6C3AFD9800EA}" presName="composite" presStyleCnt="0"/>
      <dgm:spPr/>
    </dgm:pt>
    <dgm:pt modelId="{5D0D9B44-B06F-4A29-A6C6-E8771F96F54D}" type="pres">
      <dgm:prSet presAssocID="{C7EBF865-91F6-48F1-888E-6C3AFD9800E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D9B0B4-C943-40E7-BA8E-E76DE0D91A24}" type="pres">
      <dgm:prSet presAssocID="{C7EBF865-91F6-48F1-888E-6C3AFD9800E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D8FB35-360B-4716-B195-A1543FDA1195}" type="pres">
      <dgm:prSet presAssocID="{C7EBF865-91F6-48F1-888E-6C3AFD9800EA}" presName="BalanceSpacing" presStyleCnt="0"/>
      <dgm:spPr/>
    </dgm:pt>
    <dgm:pt modelId="{8B7F3042-8500-4ED0-9F0A-33AA49A95153}" type="pres">
      <dgm:prSet presAssocID="{C7EBF865-91F6-48F1-888E-6C3AFD9800EA}" presName="BalanceSpacing1" presStyleCnt="0"/>
      <dgm:spPr/>
    </dgm:pt>
    <dgm:pt modelId="{CE171929-CB41-451C-A97B-936654887213}" type="pres">
      <dgm:prSet presAssocID="{F060BC0E-AA54-4D2C-8E9C-FC8D815B1277}" presName="Accent1Text" presStyleLbl="node1" presStyleIdx="7" presStyleCnt="8"/>
      <dgm:spPr/>
      <dgm:t>
        <a:bodyPr/>
        <a:lstStyle/>
        <a:p>
          <a:endParaRPr lang="de-DE"/>
        </a:p>
      </dgm:t>
    </dgm:pt>
  </dgm:ptLst>
  <dgm:cxnLst>
    <dgm:cxn modelId="{2D935FC0-3B1D-4928-BEAE-8080AD47D532}" type="presOf" srcId="{7D49900C-109D-457C-B20D-E682D552776C}" destId="{D06A600F-E825-4AF3-BC20-44B5AFDF390D}" srcOrd="0" destOrd="0" presId="urn:microsoft.com/office/officeart/2008/layout/AlternatingHexagons"/>
    <dgm:cxn modelId="{0A44C62A-136B-482A-996A-E938B37C7E99}" srcId="{76232A2C-66E8-491A-8F49-B6B3E0DF07B1}" destId="{4E437BA4-AC32-4B8D-8C9A-7953EC93874F}" srcOrd="2" destOrd="0" parTransId="{822FC059-FD96-4DEA-A754-3E4DD5A9CAF0}" sibTransId="{66EC5744-5E53-427F-BDEE-860D5A828E1D}"/>
    <dgm:cxn modelId="{A81F7695-3EF9-4B94-85C2-BA4C85D8CC41}" type="presOf" srcId="{4E38F3E4-D714-48ED-9C57-7F5274BB30B8}" destId="{EFD9B0B4-C943-40E7-BA8E-E76DE0D91A24}" srcOrd="0" destOrd="0" presId="urn:microsoft.com/office/officeart/2008/layout/AlternatingHexagons"/>
    <dgm:cxn modelId="{CE54CEB4-92B6-40CF-8585-9F8AC9044F11}" type="presOf" srcId="{042FDCD6-D159-4519-A96A-130367CB56C2}" destId="{EFD9B0B4-C943-40E7-BA8E-E76DE0D91A24}" srcOrd="0" destOrd="1" presId="urn:microsoft.com/office/officeart/2008/layout/AlternatingHexagons"/>
    <dgm:cxn modelId="{058D37C7-39A9-415B-A2B9-D3DDEDC2DC0A}" type="presOf" srcId="{7605C341-2B09-44CE-8F23-8C2419053539}" destId="{5A06EC77-BC40-48DD-9D63-BB9720939FA4}" srcOrd="0" destOrd="0" presId="urn:microsoft.com/office/officeart/2008/layout/AlternatingHexagons"/>
    <dgm:cxn modelId="{FA3066D4-E6C6-4209-84B8-56974C29AF18}" srcId="{C7EBF865-91F6-48F1-888E-6C3AFD9800EA}" destId="{042FDCD6-D159-4519-A96A-130367CB56C2}" srcOrd="1" destOrd="0" parTransId="{2F414D84-A5F3-4FE0-ACBF-7CEC695E54D3}" sibTransId="{3D295D9C-43B1-4FA1-B625-B4D433F93DE5}"/>
    <dgm:cxn modelId="{428D8899-2616-42EA-80CA-19BDD97AFEBB}" srcId="{76232A2C-66E8-491A-8F49-B6B3E0DF07B1}" destId="{0B9D2109-D729-4078-A51F-67B1E51E66D6}" srcOrd="1" destOrd="0" parTransId="{F2DE1FB9-7080-4A6C-8E43-04D0B5007B2C}" sibTransId="{7D49900C-109D-457C-B20D-E682D552776C}"/>
    <dgm:cxn modelId="{99760A8C-D62A-4124-93E7-87C39D71D6EB}" type="presOf" srcId="{C7EBF865-91F6-48F1-888E-6C3AFD9800EA}" destId="{5D0D9B44-B06F-4A29-A6C6-E8771F96F54D}" srcOrd="0" destOrd="0" presId="urn:microsoft.com/office/officeart/2008/layout/AlternatingHexagons"/>
    <dgm:cxn modelId="{E82559E7-C55B-4516-8BD4-94276542D70A}" srcId="{76232A2C-66E8-491A-8F49-B6B3E0DF07B1}" destId="{C7EBF865-91F6-48F1-888E-6C3AFD9800EA}" srcOrd="3" destOrd="0" parTransId="{D1FB7123-FA04-4A89-AB0E-CF19177F00E9}" sibTransId="{F060BC0E-AA54-4D2C-8E9C-FC8D815B1277}"/>
    <dgm:cxn modelId="{AC7F0C7B-B619-4FE2-A962-6DDEC3122CC9}" type="presOf" srcId="{4E437BA4-AC32-4B8D-8C9A-7953EC93874F}" destId="{E67C3553-3982-466C-AF34-ACFAC4108BC2}" srcOrd="0" destOrd="0" presId="urn:microsoft.com/office/officeart/2008/layout/AlternatingHexagons"/>
    <dgm:cxn modelId="{E8717CB0-2231-40D7-AF0C-87D56649A916}" srcId="{C7EBF865-91F6-48F1-888E-6C3AFD9800EA}" destId="{4E38F3E4-D714-48ED-9C57-7F5274BB30B8}" srcOrd="0" destOrd="0" parTransId="{48004EB4-720B-4660-A19C-5BD659ADC38B}" sibTransId="{24A38364-BD2A-4DAE-A049-5AF7854CB584}"/>
    <dgm:cxn modelId="{0D7B4DF3-3A65-4189-8C98-294D01AE34D8}" type="presOf" srcId="{76232A2C-66E8-491A-8F49-B6B3E0DF07B1}" destId="{6812D9A6-7AF0-4365-9053-7E91F5C074D1}" srcOrd="0" destOrd="0" presId="urn:microsoft.com/office/officeart/2008/layout/AlternatingHexagons"/>
    <dgm:cxn modelId="{361C6FBB-2B6F-4C19-8141-C75A14B78823}" srcId="{76232A2C-66E8-491A-8F49-B6B3E0DF07B1}" destId="{C6264B37-6E2B-4201-A115-8D88F2C8186B}" srcOrd="0" destOrd="0" parTransId="{3D7A729E-86D3-43CE-9851-A4E4F08F4FCB}" sibTransId="{7605C341-2B09-44CE-8F23-8C2419053539}"/>
    <dgm:cxn modelId="{DE5AF092-DA47-4991-8E21-30809CADA2F3}" srcId="{0B9D2109-D729-4078-A51F-67B1E51E66D6}" destId="{98178D46-8565-4A1A-8CB4-72B7694E32A1}" srcOrd="0" destOrd="0" parTransId="{4FBF2DFE-5C87-424B-9444-7F9AE02EB1E8}" sibTransId="{5DB83948-8C1B-49CD-9B4E-8B773F40A944}"/>
    <dgm:cxn modelId="{0C10B062-EF24-4D83-9C44-43D0B255C6A7}" type="presOf" srcId="{0B9D2109-D729-4078-A51F-67B1E51E66D6}" destId="{26803679-97DC-41E0-9C86-A4792C8CE6F4}" srcOrd="0" destOrd="0" presId="urn:microsoft.com/office/officeart/2008/layout/AlternatingHexagons"/>
    <dgm:cxn modelId="{9CAD7A19-0D5B-46A1-8375-B466B4A76D52}" type="presOf" srcId="{66EC5744-5E53-427F-BDEE-860D5A828E1D}" destId="{0536C755-9CF8-4EE7-8D59-2FB2549E1F5D}" srcOrd="0" destOrd="0" presId="urn:microsoft.com/office/officeart/2008/layout/AlternatingHexagons"/>
    <dgm:cxn modelId="{46E30897-7DA3-46EF-BFB0-FF215ADF9528}" type="presOf" srcId="{C6264B37-6E2B-4201-A115-8D88F2C8186B}" destId="{E40F8B56-05DA-4123-9CA0-A1F8BFA97E06}" srcOrd="0" destOrd="0" presId="urn:microsoft.com/office/officeart/2008/layout/AlternatingHexagons"/>
    <dgm:cxn modelId="{EB04D868-1B76-4BF4-AAB7-47C7A4AC63EA}" type="presOf" srcId="{F060BC0E-AA54-4D2C-8E9C-FC8D815B1277}" destId="{CE171929-CB41-451C-A97B-936654887213}" srcOrd="0" destOrd="0" presId="urn:microsoft.com/office/officeart/2008/layout/AlternatingHexagons"/>
    <dgm:cxn modelId="{F7ECA70B-883B-4F38-AD92-60361CE8A837}" type="presOf" srcId="{98178D46-8565-4A1A-8CB4-72B7694E32A1}" destId="{4F8126DF-CDCE-4F4E-A1CD-4155E6295C13}" srcOrd="0" destOrd="0" presId="urn:microsoft.com/office/officeart/2008/layout/AlternatingHexagons"/>
    <dgm:cxn modelId="{BE1075FD-4356-4DA6-A5C5-974A27AD9ECC}" type="presParOf" srcId="{6812D9A6-7AF0-4365-9053-7E91F5C074D1}" destId="{347D7E75-CD29-4802-AB50-F1359E5ADDF4}" srcOrd="0" destOrd="0" presId="urn:microsoft.com/office/officeart/2008/layout/AlternatingHexagons"/>
    <dgm:cxn modelId="{0A81B705-6B85-4E70-AF2F-A5943F52B153}" type="presParOf" srcId="{347D7E75-CD29-4802-AB50-F1359E5ADDF4}" destId="{E40F8B56-05DA-4123-9CA0-A1F8BFA97E06}" srcOrd="0" destOrd="0" presId="urn:microsoft.com/office/officeart/2008/layout/AlternatingHexagons"/>
    <dgm:cxn modelId="{F1CF9DE9-CEF5-4BCC-8FC9-CE67FC0D2B5C}" type="presParOf" srcId="{347D7E75-CD29-4802-AB50-F1359E5ADDF4}" destId="{D5C0546C-0E23-4A38-8A32-924CEC6FFF9D}" srcOrd="1" destOrd="0" presId="urn:microsoft.com/office/officeart/2008/layout/AlternatingHexagons"/>
    <dgm:cxn modelId="{FC2D2CC4-5C55-4B6D-ACDF-0C434C1B46AB}" type="presParOf" srcId="{347D7E75-CD29-4802-AB50-F1359E5ADDF4}" destId="{ACF72B67-EC9D-4A4D-95CC-96E8F71EC130}" srcOrd="2" destOrd="0" presId="urn:microsoft.com/office/officeart/2008/layout/AlternatingHexagons"/>
    <dgm:cxn modelId="{9C09AA11-C4DD-4E74-B473-6381D698E41E}" type="presParOf" srcId="{347D7E75-CD29-4802-AB50-F1359E5ADDF4}" destId="{2B2FE3C2-832F-48C5-860D-1A53B8315105}" srcOrd="3" destOrd="0" presId="urn:microsoft.com/office/officeart/2008/layout/AlternatingHexagons"/>
    <dgm:cxn modelId="{15C2CBF6-C096-42E6-BD4E-4E418993C6BC}" type="presParOf" srcId="{347D7E75-CD29-4802-AB50-F1359E5ADDF4}" destId="{5A06EC77-BC40-48DD-9D63-BB9720939FA4}" srcOrd="4" destOrd="0" presId="urn:microsoft.com/office/officeart/2008/layout/AlternatingHexagons"/>
    <dgm:cxn modelId="{416EE7F8-90B6-4AD8-B4FE-A7EDC6C0A455}" type="presParOf" srcId="{6812D9A6-7AF0-4365-9053-7E91F5C074D1}" destId="{9A3803C4-4894-479E-AF12-69DDFD39A58E}" srcOrd="1" destOrd="0" presId="urn:microsoft.com/office/officeart/2008/layout/AlternatingHexagons"/>
    <dgm:cxn modelId="{9CD12F7F-1D28-4F50-B061-3E0A32A416B1}" type="presParOf" srcId="{6812D9A6-7AF0-4365-9053-7E91F5C074D1}" destId="{62057737-82ED-4F83-832E-F8CDE3C4016E}" srcOrd="2" destOrd="0" presId="urn:microsoft.com/office/officeart/2008/layout/AlternatingHexagons"/>
    <dgm:cxn modelId="{0BFBFFA6-DF28-4FB3-8EFE-9B631FA46413}" type="presParOf" srcId="{62057737-82ED-4F83-832E-F8CDE3C4016E}" destId="{26803679-97DC-41E0-9C86-A4792C8CE6F4}" srcOrd="0" destOrd="0" presId="urn:microsoft.com/office/officeart/2008/layout/AlternatingHexagons"/>
    <dgm:cxn modelId="{59EA056D-B24D-439D-B5F0-AFCDF6445A67}" type="presParOf" srcId="{62057737-82ED-4F83-832E-F8CDE3C4016E}" destId="{4F8126DF-CDCE-4F4E-A1CD-4155E6295C13}" srcOrd="1" destOrd="0" presId="urn:microsoft.com/office/officeart/2008/layout/AlternatingHexagons"/>
    <dgm:cxn modelId="{50AEDD43-47F9-47C2-890B-FC2A0A9507AC}" type="presParOf" srcId="{62057737-82ED-4F83-832E-F8CDE3C4016E}" destId="{CDD25CF0-6CD2-4EDC-94E8-82F63AEC1AC4}" srcOrd="2" destOrd="0" presId="urn:microsoft.com/office/officeart/2008/layout/AlternatingHexagons"/>
    <dgm:cxn modelId="{39AF0FCD-F0D0-4107-AAEB-7E79135D9429}" type="presParOf" srcId="{62057737-82ED-4F83-832E-F8CDE3C4016E}" destId="{0199F6C5-0A3D-459D-869A-DDE32AD3F9A1}" srcOrd="3" destOrd="0" presId="urn:microsoft.com/office/officeart/2008/layout/AlternatingHexagons"/>
    <dgm:cxn modelId="{5359AFA6-D329-433D-9917-950E3956B1E8}" type="presParOf" srcId="{62057737-82ED-4F83-832E-F8CDE3C4016E}" destId="{D06A600F-E825-4AF3-BC20-44B5AFDF390D}" srcOrd="4" destOrd="0" presId="urn:microsoft.com/office/officeart/2008/layout/AlternatingHexagons"/>
    <dgm:cxn modelId="{74D04A11-92A3-48C4-9396-30038E66A89B}" type="presParOf" srcId="{6812D9A6-7AF0-4365-9053-7E91F5C074D1}" destId="{B99D2BF2-3B6D-4BC7-9975-3D500E627E44}" srcOrd="3" destOrd="0" presId="urn:microsoft.com/office/officeart/2008/layout/AlternatingHexagons"/>
    <dgm:cxn modelId="{A9BF1B7C-6117-4F6D-8F11-1BCD5970F44F}" type="presParOf" srcId="{6812D9A6-7AF0-4365-9053-7E91F5C074D1}" destId="{3C4F121A-4EEB-4ABC-9EA8-2A9D89EE8051}" srcOrd="4" destOrd="0" presId="urn:microsoft.com/office/officeart/2008/layout/AlternatingHexagons"/>
    <dgm:cxn modelId="{4F2235BE-8A1D-4541-AF0C-A3367C415AA5}" type="presParOf" srcId="{3C4F121A-4EEB-4ABC-9EA8-2A9D89EE8051}" destId="{E67C3553-3982-466C-AF34-ACFAC4108BC2}" srcOrd="0" destOrd="0" presId="urn:microsoft.com/office/officeart/2008/layout/AlternatingHexagons"/>
    <dgm:cxn modelId="{F37AB3AD-32EF-4F3F-8FAF-D705E49A764E}" type="presParOf" srcId="{3C4F121A-4EEB-4ABC-9EA8-2A9D89EE8051}" destId="{D1EC3340-6DA5-4BBA-A49C-FD7A536962E8}" srcOrd="1" destOrd="0" presId="urn:microsoft.com/office/officeart/2008/layout/AlternatingHexagons"/>
    <dgm:cxn modelId="{07DC450A-086C-454D-A3DD-7FC818E626A2}" type="presParOf" srcId="{3C4F121A-4EEB-4ABC-9EA8-2A9D89EE8051}" destId="{F06A9C43-5AE4-4368-88A3-A6FC1CFD9C49}" srcOrd="2" destOrd="0" presId="urn:microsoft.com/office/officeart/2008/layout/AlternatingHexagons"/>
    <dgm:cxn modelId="{9ECC844C-3F0D-48B5-8F32-BD939668106D}" type="presParOf" srcId="{3C4F121A-4EEB-4ABC-9EA8-2A9D89EE8051}" destId="{FA8E761A-EC76-4A2E-B38D-3F15960D9AA0}" srcOrd="3" destOrd="0" presId="urn:microsoft.com/office/officeart/2008/layout/AlternatingHexagons"/>
    <dgm:cxn modelId="{BD111CCF-9932-41A1-A873-87BA3BE16ACA}" type="presParOf" srcId="{3C4F121A-4EEB-4ABC-9EA8-2A9D89EE8051}" destId="{0536C755-9CF8-4EE7-8D59-2FB2549E1F5D}" srcOrd="4" destOrd="0" presId="urn:microsoft.com/office/officeart/2008/layout/AlternatingHexagons"/>
    <dgm:cxn modelId="{F664681B-36EA-442C-BA10-EF5A4FC59EB3}" type="presParOf" srcId="{6812D9A6-7AF0-4365-9053-7E91F5C074D1}" destId="{DB002BFC-09D5-42B2-A209-83C15D59957D}" srcOrd="5" destOrd="0" presId="urn:microsoft.com/office/officeart/2008/layout/AlternatingHexagons"/>
    <dgm:cxn modelId="{F84E49A5-5364-4828-884E-A0E0394ED154}" type="presParOf" srcId="{6812D9A6-7AF0-4365-9053-7E91F5C074D1}" destId="{FE84537D-1DE4-4426-A59A-12487048EB38}" srcOrd="6" destOrd="0" presId="urn:microsoft.com/office/officeart/2008/layout/AlternatingHexagons"/>
    <dgm:cxn modelId="{F9087CB9-DB8C-445F-9632-156BD15ADD75}" type="presParOf" srcId="{FE84537D-1DE4-4426-A59A-12487048EB38}" destId="{5D0D9B44-B06F-4A29-A6C6-E8771F96F54D}" srcOrd="0" destOrd="0" presId="urn:microsoft.com/office/officeart/2008/layout/AlternatingHexagons"/>
    <dgm:cxn modelId="{2976E639-F6B4-4FD9-A065-8063775B7B36}" type="presParOf" srcId="{FE84537D-1DE4-4426-A59A-12487048EB38}" destId="{EFD9B0B4-C943-40E7-BA8E-E76DE0D91A24}" srcOrd="1" destOrd="0" presId="urn:microsoft.com/office/officeart/2008/layout/AlternatingHexagons"/>
    <dgm:cxn modelId="{AED0130C-B31E-4BD9-A046-5E1619690E61}" type="presParOf" srcId="{FE84537D-1DE4-4426-A59A-12487048EB38}" destId="{9BD8FB35-360B-4716-B195-A1543FDA1195}" srcOrd="2" destOrd="0" presId="urn:microsoft.com/office/officeart/2008/layout/AlternatingHexagons"/>
    <dgm:cxn modelId="{C345EBF5-8080-4C06-BEEF-6B6DDCDCC024}" type="presParOf" srcId="{FE84537D-1DE4-4426-A59A-12487048EB38}" destId="{8B7F3042-8500-4ED0-9F0A-33AA49A95153}" srcOrd="3" destOrd="0" presId="urn:microsoft.com/office/officeart/2008/layout/AlternatingHexagons"/>
    <dgm:cxn modelId="{9A3DB336-9CC8-403B-BC41-86449459EFEF}" type="presParOf" srcId="{FE84537D-1DE4-4426-A59A-12487048EB38}" destId="{CE171929-CB41-451C-A97B-93665488721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1A6CF-397C-4EE0-AF44-60078EEFE4B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371CE107-D42F-4B68-A778-1D7C9772BE0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DE" sz="2000" dirty="0" err="1" smtClean="0">
              <a:solidFill>
                <a:schemeClr val="tx1"/>
              </a:solidFill>
            </a:rPr>
            <a:t>municipality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city</a:t>
          </a:r>
          <a:r>
            <a:rPr lang="de-DE" sz="2000" dirty="0" smtClean="0">
              <a:solidFill>
                <a:schemeClr val="tx1"/>
              </a:solidFill>
            </a:rPr>
            <a:t>, administrative </a:t>
          </a:r>
          <a:r>
            <a:rPr lang="de-DE" sz="2000" dirty="0" err="1" smtClean="0">
              <a:solidFill>
                <a:schemeClr val="tx1"/>
              </a:solidFill>
            </a:rPr>
            <a:t>districts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states</a:t>
          </a:r>
          <a:r>
            <a:rPr lang="de-DE" sz="2000" dirty="0" smtClean="0">
              <a:solidFill>
                <a:schemeClr val="tx1"/>
              </a:solidFill>
            </a:rPr>
            <a:t>, EU, UN</a:t>
          </a:r>
          <a:endParaRPr lang="de-DE" sz="2000" dirty="0">
            <a:solidFill>
              <a:schemeClr val="tx1"/>
            </a:solidFill>
          </a:endParaRPr>
        </a:p>
      </dgm:t>
    </dgm:pt>
    <dgm:pt modelId="{4C136959-C15F-4806-BE56-FA391E8969A6}" type="parTrans" cxnId="{EFA3EECC-7238-4D07-9374-5257DA15B1E4}">
      <dgm:prSet/>
      <dgm:spPr/>
      <dgm:t>
        <a:bodyPr/>
        <a:lstStyle/>
        <a:p>
          <a:endParaRPr lang="de-DE"/>
        </a:p>
      </dgm:t>
    </dgm:pt>
    <dgm:pt modelId="{A8697725-3142-459A-ADC7-99E20D90DEE7}" type="sibTrans" cxnId="{EFA3EECC-7238-4D07-9374-5257DA15B1E4}">
      <dgm:prSet/>
      <dgm:spPr/>
      <dgm:t>
        <a:bodyPr/>
        <a:lstStyle/>
        <a:p>
          <a:endParaRPr lang="de-DE"/>
        </a:p>
      </dgm:t>
    </dgm:pt>
    <dgm:pt modelId="{8D779BD8-6234-462D-B2E7-AAEFF7666EC8}">
      <dgm:prSet phldrT="[Text]" custT="1"/>
      <dgm:spPr/>
      <dgm:t>
        <a:bodyPr/>
        <a:lstStyle/>
        <a:p>
          <a:r>
            <a:rPr lang="de-DE" sz="2000" dirty="0" err="1" smtClean="0">
              <a:solidFill>
                <a:schemeClr val="tx1"/>
              </a:solidFill>
            </a:rPr>
            <a:t>associations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foundations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governments</a:t>
          </a:r>
          <a:r>
            <a:rPr lang="de-DE" sz="2000" dirty="0" smtClean="0">
              <a:solidFill>
                <a:schemeClr val="tx1"/>
              </a:solidFill>
            </a:rPr>
            <a:t> (</a:t>
          </a:r>
          <a:r>
            <a:rPr lang="de-DE" sz="2000" dirty="0" err="1" smtClean="0">
              <a:solidFill>
                <a:schemeClr val="tx1"/>
              </a:solidFill>
            </a:rPr>
            <a:t>foreign</a:t>
          </a:r>
          <a:r>
            <a:rPr lang="de-DE" sz="2000" dirty="0" smtClean="0">
              <a:solidFill>
                <a:schemeClr val="tx1"/>
              </a:solidFill>
            </a:rPr>
            <a:t> </a:t>
          </a:r>
          <a:r>
            <a:rPr lang="de-DE" sz="2000" dirty="0" err="1" smtClean="0">
              <a:solidFill>
                <a:schemeClr val="tx1"/>
              </a:solidFill>
            </a:rPr>
            <a:t>office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embassies</a:t>
          </a:r>
          <a:r>
            <a:rPr lang="de-DE" sz="2000" dirty="0" smtClean="0">
              <a:solidFill>
                <a:schemeClr val="tx1"/>
              </a:solidFill>
            </a:rPr>
            <a:t>)</a:t>
          </a:r>
          <a:endParaRPr lang="de-DE" sz="2000" dirty="0">
            <a:solidFill>
              <a:schemeClr val="tx1"/>
            </a:solidFill>
          </a:endParaRPr>
        </a:p>
      </dgm:t>
    </dgm:pt>
    <dgm:pt modelId="{32D2D3F3-3AFE-4BDC-84B7-4FBC90C4B7E5}" type="parTrans" cxnId="{A2282C99-D8CD-4B2A-8C93-BCBBEA468E7C}">
      <dgm:prSet/>
      <dgm:spPr/>
      <dgm:t>
        <a:bodyPr/>
        <a:lstStyle/>
        <a:p>
          <a:endParaRPr lang="de-DE"/>
        </a:p>
      </dgm:t>
    </dgm:pt>
    <dgm:pt modelId="{8A6096F4-A61D-4ABE-890F-9091B289F626}" type="sibTrans" cxnId="{A2282C99-D8CD-4B2A-8C93-BCBBEA468E7C}">
      <dgm:prSet/>
      <dgm:spPr/>
      <dgm:t>
        <a:bodyPr/>
        <a:lstStyle/>
        <a:p>
          <a:endParaRPr lang="de-DE"/>
        </a:p>
      </dgm:t>
    </dgm:pt>
    <dgm:pt modelId="{7F4C6F35-CF94-4A4F-8419-88ADFE5385F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de-DE" sz="2000" dirty="0" err="1" smtClean="0">
              <a:solidFill>
                <a:schemeClr val="tx1"/>
              </a:solidFill>
            </a:rPr>
            <a:t>companies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banks</a:t>
          </a:r>
          <a:endParaRPr lang="de-DE" sz="2000" dirty="0">
            <a:solidFill>
              <a:schemeClr val="tx1"/>
            </a:solidFill>
          </a:endParaRPr>
        </a:p>
      </dgm:t>
    </dgm:pt>
    <dgm:pt modelId="{9FDF170D-93BB-494C-872B-96E9BF0E03E6}" type="parTrans" cxnId="{2D736D5F-8848-47DB-B113-E065D8D40AD0}">
      <dgm:prSet/>
      <dgm:spPr/>
      <dgm:t>
        <a:bodyPr/>
        <a:lstStyle/>
        <a:p>
          <a:endParaRPr lang="de-DE"/>
        </a:p>
      </dgm:t>
    </dgm:pt>
    <dgm:pt modelId="{89B2DC15-E09E-4600-82D7-602A2277154D}" type="sibTrans" cxnId="{2D736D5F-8848-47DB-B113-E065D8D40AD0}">
      <dgm:prSet/>
      <dgm:spPr/>
      <dgm:t>
        <a:bodyPr/>
        <a:lstStyle/>
        <a:p>
          <a:endParaRPr lang="de-DE"/>
        </a:p>
      </dgm:t>
    </dgm:pt>
    <dgm:pt modelId="{C87E0CFD-3E42-4A17-AFD1-C74C8811DD54}">
      <dgm:prSet phldrT="[Text]" custT="1"/>
      <dgm:spPr/>
      <dgm:t>
        <a:bodyPr/>
        <a:lstStyle/>
        <a:p>
          <a:r>
            <a:rPr lang="de-DE" sz="2000" dirty="0" smtClean="0">
              <a:solidFill>
                <a:schemeClr val="tx1"/>
              </a:solidFill>
            </a:rPr>
            <a:t>DIFFERENT  OPPORTUNITIES IN EACH COUNTRY / REGION</a:t>
          </a:r>
          <a:endParaRPr lang="de-DE" sz="2000" dirty="0">
            <a:solidFill>
              <a:schemeClr val="tx1"/>
            </a:solidFill>
          </a:endParaRPr>
        </a:p>
      </dgm:t>
    </dgm:pt>
    <dgm:pt modelId="{DF189E68-78DC-441F-A607-2C1E7F39979B}" type="parTrans" cxnId="{8877A429-50A8-4AF4-9F5F-63D9CA642D1F}">
      <dgm:prSet/>
      <dgm:spPr/>
      <dgm:t>
        <a:bodyPr/>
        <a:lstStyle/>
        <a:p>
          <a:endParaRPr lang="de-DE"/>
        </a:p>
      </dgm:t>
    </dgm:pt>
    <dgm:pt modelId="{6D990048-EA55-48EF-83BC-5FDC0095D6B3}" type="sibTrans" cxnId="{8877A429-50A8-4AF4-9F5F-63D9CA642D1F}">
      <dgm:prSet/>
      <dgm:spPr/>
      <dgm:t>
        <a:bodyPr/>
        <a:lstStyle/>
        <a:p>
          <a:endParaRPr lang="de-DE"/>
        </a:p>
      </dgm:t>
    </dgm:pt>
    <dgm:pt modelId="{9BB08FD0-F4EB-4ECB-806D-1BD464E5C323}">
      <dgm:prSet phldrT="[Text]" custT="1"/>
      <dgm:spPr/>
      <dgm:t>
        <a:bodyPr/>
        <a:lstStyle/>
        <a:p>
          <a:r>
            <a:rPr lang="de-DE" sz="2000" dirty="0" err="1" smtClean="0">
              <a:solidFill>
                <a:schemeClr val="tx1"/>
              </a:solidFill>
            </a:rPr>
            <a:t>universities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schools</a:t>
          </a:r>
          <a:r>
            <a:rPr lang="de-DE" sz="2000" dirty="0" smtClean="0">
              <a:solidFill>
                <a:schemeClr val="tx1"/>
              </a:solidFill>
            </a:rPr>
            <a:t>, </a:t>
          </a:r>
          <a:r>
            <a:rPr lang="de-DE" sz="2000" dirty="0" err="1" smtClean="0">
              <a:solidFill>
                <a:schemeClr val="tx1"/>
              </a:solidFill>
            </a:rPr>
            <a:t>clubs</a:t>
          </a:r>
          <a:endParaRPr lang="de-DE" sz="2000" dirty="0">
            <a:solidFill>
              <a:schemeClr val="tx1"/>
            </a:solidFill>
          </a:endParaRPr>
        </a:p>
      </dgm:t>
    </dgm:pt>
    <dgm:pt modelId="{B6F041F4-7F32-4AE5-B1AD-40228B9D817F}" type="parTrans" cxnId="{9DA07F89-D67F-4A56-8060-6E6B620D4CBD}">
      <dgm:prSet/>
      <dgm:spPr/>
      <dgm:t>
        <a:bodyPr/>
        <a:lstStyle/>
        <a:p>
          <a:endParaRPr lang="de-DE"/>
        </a:p>
      </dgm:t>
    </dgm:pt>
    <dgm:pt modelId="{2A4B7649-F065-44F9-97E7-BEB6919700DF}" type="sibTrans" cxnId="{9DA07F89-D67F-4A56-8060-6E6B620D4CBD}">
      <dgm:prSet/>
      <dgm:spPr/>
      <dgm:t>
        <a:bodyPr/>
        <a:lstStyle/>
        <a:p>
          <a:endParaRPr lang="de-DE"/>
        </a:p>
      </dgm:t>
    </dgm:pt>
    <dgm:pt modelId="{CE825B48-27D4-46AA-BCE0-1888733B0008}" type="pres">
      <dgm:prSet presAssocID="{9D51A6CF-397C-4EE0-AF44-60078EEFE4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639F70E-D6FE-4D4C-9962-75575D3CE220}" type="pres">
      <dgm:prSet presAssocID="{371CE107-D42F-4B68-A778-1D7C9772BE03}" presName="parentLin" presStyleCnt="0"/>
      <dgm:spPr/>
    </dgm:pt>
    <dgm:pt modelId="{FE68C571-9E0A-49A5-A6DD-3081AC39FAD8}" type="pres">
      <dgm:prSet presAssocID="{371CE107-D42F-4B68-A778-1D7C9772BE03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26D82C3B-B86C-4556-A4D1-429E711A6580}" type="pres">
      <dgm:prSet presAssocID="{371CE107-D42F-4B68-A778-1D7C9772BE03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FD3740-64EF-4533-BB6C-3E7F97DA3A90}" type="pres">
      <dgm:prSet presAssocID="{371CE107-D42F-4B68-A778-1D7C9772BE03}" presName="negativeSpace" presStyleCnt="0"/>
      <dgm:spPr/>
    </dgm:pt>
    <dgm:pt modelId="{FDEFCC0F-E6BB-45EF-9140-2CB5C90155ED}" type="pres">
      <dgm:prSet presAssocID="{371CE107-D42F-4B68-A778-1D7C9772BE03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de-DE"/>
        </a:p>
      </dgm:t>
    </dgm:pt>
    <dgm:pt modelId="{A317B003-F598-4E43-AE60-2FE01947A5D0}" type="pres">
      <dgm:prSet presAssocID="{A8697725-3142-459A-ADC7-99E20D90DEE7}" presName="spaceBetweenRectangles" presStyleCnt="0"/>
      <dgm:spPr/>
    </dgm:pt>
    <dgm:pt modelId="{1F2EFB57-8E13-47FD-850F-049A7D7880F2}" type="pres">
      <dgm:prSet presAssocID="{8D779BD8-6234-462D-B2E7-AAEFF7666EC8}" presName="parentLin" presStyleCnt="0"/>
      <dgm:spPr/>
    </dgm:pt>
    <dgm:pt modelId="{1B8CD5B6-88C2-40D3-BA79-C869ED196887}" type="pres">
      <dgm:prSet presAssocID="{8D779BD8-6234-462D-B2E7-AAEFF7666EC8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9C83DD0D-053D-4151-BEC0-1A001ABE6D6C}" type="pres">
      <dgm:prSet presAssocID="{8D779BD8-6234-462D-B2E7-AAEFF7666EC8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3681D5-664F-4E2D-87F3-BC4B88775B71}" type="pres">
      <dgm:prSet presAssocID="{8D779BD8-6234-462D-B2E7-AAEFF7666EC8}" presName="negativeSpace" presStyleCnt="0"/>
      <dgm:spPr/>
    </dgm:pt>
    <dgm:pt modelId="{4B319148-B20E-4920-98D7-85F3B262664F}" type="pres">
      <dgm:prSet presAssocID="{8D779BD8-6234-462D-B2E7-AAEFF7666EC8}" presName="childText" presStyleLbl="conFgAcc1" presStyleIdx="1" presStyleCnt="5">
        <dgm:presLayoutVars>
          <dgm:bulletEnabled val="1"/>
        </dgm:presLayoutVars>
      </dgm:prSet>
      <dgm:spPr/>
    </dgm:pt>
    <dgm:pt modelId="{3AF77AC9-409E-44A5-9084-3FA2CE96252E}" type="pres">
      <dgm:prSet presAssocID="{8A6096F4-A61D-4ABE-890F-9091B289F626}" presName="spaceBetweenRectangles" presStyleCnt="0"/>
      <dgm:spPr/>
    </dgm:pt>
    <dgm:pt modelId="{8134CE3A-B777-4EDA-A3B3-3E72DF55F594}" type="pres">
      <dgm:prSet presAssocID="{7F4C6F35-CF94-4A4F-8419-88ADFE5385FC}" presName="parentLin" presStyleCnt="0"/>
      <dgm:spPr/>
    </dgm:pt>
    <dgm:pt modelId="{4A9A41BD-7A2C-4C8D-B567-277AE3D4160E}" type="pres">
      <dgm:prSet presAssocID="{7F4C6F35-CF94-4A4F-8419-88ADFE5385FC}" presName="parentLeftMargin" presStyleLbl="node1" presStyleIdx="1" presStyleCnt="5"/>
      <dgm:spPr/>
      <dgm:t>
        <a:bodyPr/>
        <a:lstStyle/>
        <a:p>
          <a:endParaRPr lang="de-DE"/>
        </a:p>
      </dgm:t>
    </dgm:pt>
    <dgm:pt modelId="{D190777B-98C3-45BE-BC0D-AC3A54D79F66}" type="pres">
      <dgm:prSet presAssocID="{7F4C6F35-CF94-4A4F-8419-88ADFE5385FC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D1DABF-FB3A-49F6-907B-8D715FD1B272}" type="pres">
      <dgm:prSet presAssocID="{7F4C6F35-CF94-4A4F-8419-88ADFE5385FC}" presName="negativeSpace" presStyleCnt="0"/>
      <dgm:spPr/>
    </dgm:pt>
    <dgm:pt modelId="{B3DD9250-AE59-4D32-9A36-7083819A0796}" type="pres">
      <dgm:prSet presAssocID="{7F4C6F35-CF94-4A4F-8419-88ADFE5385FC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de-DE"/>
        </a:p>
      </dgm:t>
    </dgm:pt>
    <dgm:pt modelId="{ED148BB4-9EB0-4DCB-B8E5-CC065C9F8BC5}" type="pres">
      <dgm:prSet presAssocID="{89B2DC15-E09E-4600-82D7-602A2277154D}" presName="spaceBetweenRectangles" presStyleCnt="0"/>
      <dgm:spPr/>
    </dgm:pt>
    <dgm:pt modelId="{227FC930-ACA2-4FF2-B2B7-27A2634485B0}" type="pres">
      <dgm:prSet presAssocID="{9BB08FD0-F4EB-4ECB-806D-1BD464E5C323}" presName="parentLin" presStyleCnt="0"/>
      <dgm:spPr/>
    </dgm:pt>
    <dgm:pt modelId="{0D6E5613-9DA9-420B-9F88-C9AFEF031F9F}" type="pres">
      <dgm:prSet presAssocID="{9BB08FD0-F4EB-4ECB-806D-1BD464E5C323}" presName="parentLeftMargin" presStyleLbl="node1" presStyleIdx="2" presStyleCnt="5"/>
      <dgm:spPr/>
      <dgm:t>
        <a:bodyPr/>
        <a:lstStyle/>
        <a:p>
          <a:endParaRPr lang="de-DE"/>
        </a:p>
      </dgm:t>
    </dgm:pt>
    <dgm:pt modelId="{8354EA61-E73B-443D-87B7-9310C69735AC}" type="pres">
      <dgm:prSet presAssocID="{9BB08FD0-F4EB-4ECB-806D-1BD464E5C323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94F7A2-515A-47E0-BC8C-BE08CA605AD8}" type="pres">
      <dgm:prSet presAssocID="{9BB08FD0-F4EB-4ECB-806D-1BD464E5C323}" presName="negativeSpace" presStyleCnt="0"/>
      <dgm:spPr/>
    </dgm:pt>
    <dgm:pt modelId="{10CC9855-0978-43BC-A368-CDD1E4B3D729}" type="pres">
      <dgm:prSet presAssocID="{9BB08FD0-F4EB-4ECB-806D-1BD464E5C323}" presName="childText" presStyleLbl="conFgAcc1" presStyleIdx="3" presStyleCnt="5">
        <dgm:presLayoutVars>
          <dgm:bulletEnabled val="1"/>
        </dgm:presLayoutVars>
      </dgm:prSet>
      <dgm:spPr/>
    </dgm:pt>
    <dgm:pt modelId="{EA842462-681D-40A5-81F2-2025F3CF67ED}" type="pres">
      <dgm:prSet presAssocID="{2A4B7649-F065-44F9-97E7-BEB6919700DF}" presName="spaceBetweenRectangles" presStyleCnt="0"/>
      <dgm:spPr/>
    </dgm:pt>
    <dgm:pt modelId="{BB2DAE8F-0F7B-4ECD-8359-603CFDF19A36}" type="pres">
      <dgm:prSet presAssocID="{C87E0CFD-3E42-4A17-AFD1-C74C8811DD54}" presName="parentLin" presStyleCnt="0"/>
      <dgm:spPr/>
    </dgm:pt>
    <dgm:pt modelId="{2AF0B676-E5A0-4DCC-A46B-6A5750A9BC7C}" type="pres">
      <dgm:prSet presAssocID="{C87E0CFD-3E42-4A17-AFD1-C74C8811DD54}" presName="parentLeftMargin" presStyleLbl="node1" presStyleIdx="3" presStyleCnt="5"/>
      <dgm:spPr/>
      <dgm:t>
        <a:bodyPr/>
        <a:lstStyle/>
        <a:p>
          <a:endParaRPr lang="de-DE"/>
        </a:p>
      </dgm:t>
    </dgm:pt>
    <dgm:pt modelId="{495FE6E6-1EEC-4133-BDC2-EB427E96A1FC}" type="pres">
      <dgm:prSet presAssocID="{C87E0CFD-3E42-4A17-AFD1-C74C8811DD54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93B4F1-6FA8-4C5F-B4CB-AAAF5097FE3C}" type="pres">
      <dgm:prSet presAssocID="{C87E0CFD-3E42-4A17-AFD1-C74C8811DD54}" presName="negativeSpace" presStyleCnt="0"/>
      <dgm:spPr/>
    </dgm:pt>
    <dgm:pt modelId="{3045B172-3DC6-4AEC-A0D0-8F25A603C743}" type="pres">
      <dgm:prSet presAssocID="{C87E0CFD-3E42-4A17-AFD1-C74C8811DD5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1DB62DC-ED4B-494A-B0EE-0A294CB2BB1D}" type="presOf" srcId="{371CE107-D42F-4B68-A778-1D7C9772BE03}" destId="{FE68C571-9E0A-49A5-A6DD-3081AC39FAD8}" srcOrd="0" destOrd="0" presId="urn:microsoft.com/office/officeart/2005/8/layout/list1"/>
    <dgm:cxn modelId="{8877A429-50A8-4AF4-9F5F-63D9CA642D1F}" srcId="{9D51A6CF-397C-4EE0-AF44-60078EEFE4BD}" destId="{C87E0CFD-3E42-4A17-AFD1-C74C8811DD54}" srcOrd="4" destOrd="0" parTransId="{DF189E68-78DC-441F-A607-2C1E7F39979B}" sibTransId="{6D990048-EA55-48EF-83BC-5FDC0095D6B3}"/>
    <dgm:cxn modelId="{A2282C99-D8CD-4B2A-8C93-BCBBEA468E7C}" srcId="{9D51A6CF-397C-4EE0-AF44-60078EEFE4BD}" destId="{8D779BD8-6234-462D-B2E7-AAEFF7666EC8}" srcOrd="1" destOrd="0" parTransId="{32D2D3F3-3AFE-4BDC-84B7-4FBC90C4B7E5}" sibTransId="{8A6096F4-A61D-4ABE-890F-9091B289F626}"/>
    <dgm:cxn modelId="{35157290-B7D0-4418-85CE-2F25D0698411}" type="presOf" srcId="{8D779BD8-6234-462D-B2E7-AAEFF7666EC8}" destId="{1B8CD5B6-88C2-40D3-BA79-C869ED196887}" srcOrd="0" destOrd="0" presId="urn:microsoft.com/office/officeart/2005/8/layout/list1"/>
    <dgm:cxn modelId="{1135471E-7AA4-4E9D-B7BF-E45E3BE10889}" type="presOf" srcId="{9BB08FD0-F4EB-4ECB-806D-1BD464E5C323}" destId="{8354EA61-E73B-443D-87B7-9310C69735AC}" srcOrd="1" destOrd="0" presId="urn:microsoft.com/office/officeart/2005/8/layout/list1"/>
    <dgm:cxn modelId="{EC9F6A34-1AA6-49ED-8FE4-41BEE3298765}" type="presOf" srcId="{371CE107-D42F-4B68-A778-1D7C9772BE03}" destId="{26D82C3B-B86C-4556-A4D1-429E711A6580}" srcOrd="1" destOrd="0" presId="urn:microsoft.com/office/officeart/2005/8/layout/list1"/>
    <dgm:cxn modelId="{1E9917A0-5931-410C-BDED-BB528B845BA6}" type="presOf" srcId="{8D779BD8-6234-462D-B2E7-AAEFF7666EC8}" destId="{9C83DD0D-053D-4151-BEC0-1A001ABE6D6C}" srcOrd="1" destOrd="0" presId="urn:microsoft.com/office/officeart/2005/8/layout/list1"/>
    <dgm:cxn modelId="{EFA3EECC-7238-4D07-9374-5257DA15B1E4}" srcId="{9D51A6CF-397C-4EE0-AF44-60078EEFE4BD}" destId="{371CE107-D42F-4B68-A778-1D7C9772BE03}" srcOrd="0" destOrd="0" parTransId="{4C136959-C15F-4806-BE56-FA391E8969A6}" sibTransId="{A8697725-3142-459A-ADC7-99E20D90DEE7}"/>
    <dgm:cxn modelId="{2D736D5F-8848-47DB-B113-E065D8D40AD0}" srcId="{9D51A6CF-397C-4EE0-AF44-60078EEFE4BD}" destId="{7F4C6F35-CF94-4A4F-8419-88ADFE5385FC}" srcOrd="2" destOrd="0" parTransId="{9FDF170D-93BB-494C-872B-96E9BF0E03E6}" sibTransId="{89B2DC15-E09E-4600-82D7-602A2277154D}"/>
    <dgm:cxn modelId="{0088ACD9-D190-4667-BC2F-A8FEECFC7082}" type="presOf" srcId="{C87E0CFD-3E42-4A17-AFD1-C74C8811DD54}" destId="{495FE6E6-1EEC-4133-BDC2-EB427E96A1FC}" srcOrd="1" destOrd="0" presId="urn:microsoft.com/office/officeart/2005/8/layout/list1"/>
    <dgm:cxn modelId="{A4612F66-FBBD-4266-867F-5AEE540AC1BA}" type="presOf" srcId="{7F4C6F35-CF94-4A4F-8419-88ADFE5385FC}" destId="{4A9A41BD-7A2C-4C8D-B567-277AE3D4160E}" srcOrd="0" destOrd="0" presId="urn:microsoft.com/office/officeart/2005/8/layout/list1"/>
    <dgm:cxn modelId="{F5B556EB-7FB6-43C1-AB82-63CFF6A79020}" type="presOf" srcId="{7F4C6F35-CF94-4A4F-8419-88ADFE5385FC}" destId="{D190777B-98C3-45BE-BC0D-AC3A54D79F66}" srcOrd="1" destOrd="0" presId="urn:microsoft.com/office/officeart/2005/8/layout/list1"/>
    <dgm:cxn modelId="{E0FF7BEF-2FE0-461A-98F3-3D40D5A8BD54}" type="presOf" srcId="{9BB08FD0-F4EB-4ECB-806D-1BD464E5C323}" destId="{0D6E5613-9DA9-420B-9F88-C9AFEF031F9F}" srcOrd="0" destOrd="0" presId="urn:microsoft.com/office/officeart/2005/8/layout/list1"/>
    <dgm:cxn modelId="{26050D5B-AB08-49C8-9BE3-06807CBB3CBE}" type="presOf" srcId="{C87E0CFD-3E42-4A17-AFD1-C74C8811DD54}" destId="{2AF0B676-E5A0-4DCC-A46B-6A5750A9BC7C}" srcOrd="0" destOrd="0" presId="urn:microsoft.com/office/officeart/2005/8/layout/list1"/>
    <dgm:cxn modelId="{9DA07F89-D67F-4A56-8060-6E6B620D4CBD}" srcId="{9D51A6CF-397C-4EE0-AF44-60078EEFE4BD}" destId="{9BB08FD0-F4EB-4ECB-806D-1BD464E5C323}" srcOrd="3" destOrd="0" parTransId="{B6F041F4-7F32-4AE5-B1AD-40228B9D817F}" sibTransId="{2A4B7649-F065-44F9-97E7-BEB6919700DF}"/>
    <dgm:cxn modelId="{AF37CE2A-B10F-43EE-9AFA-2DDBBEEBD0EC}" type="presOf" srcId="{9D51A6CF-397C-4EE0-AF44-60078EEFE4BD}" destId="{CE825B48-27D4-46AA-BCE0-1888733B0008}" srcOrd="0" destOrd="0" presId="urn:microsoft.com/office/officeart/2005/8/layout/list1"/>
    <dgm:cxn modelId="{146F922A-2B60-4B35-B235-2990B469F9E8}" type="presParOf" srcId="{CE825B48-27D4-46AA-BCE0-1888733B0008}" destId="{B639F70E-D6FE-4D4C-9962-75575D3CE220}" srcOrd="0" destOrd="0" presId="urn:microsoft.com/office/officeart/2005/8/layout/list1"/>
    <dgm:cxn modelId="{395D360C-6D8B-4AB5-863F-AE7B166206BC}" type="presParOf" srcId="{B639F70E-D6FE-4D4C-9962-75575D3CE220}" destId="{FE68C571-9E0A-49A5-A6DD-3081AC39FAD8}" srcOrd="0" destOrd="0" presId="urn:microsoft.com/office/officeart/2005/8/layout/list1"/>
    <dgm:cxn modelId="{B65A26EA-11FD-4F80-A611-D5F27DCB92E1}" type="presParOf" srcId="{B639F70E-D6FE-4D4C-9962-75575D3CE220}" destId="{26D82C3B-B86C-4556-A4D1-429E711A6580}" srcOrd="1" destOrd="0" presId="urn:microsoft.com/office/officeart/2005/8/layout/list1"/>
    <dgm:cxn modelId="{BA711DE7-6F33-4B17-A688-9786FBDE7E1B}" type="presParOf" srcId="{CE825B48-27D4-46AA-BCE0-1888733B0008}" destId="{AFFD3740-64EF-4533-BB6C-3E7F97DA3A90}" srcOrd="1" destOrd="0" presId="urn:microsoft.com/office/officeart/2005/8/layout/list1"/>
    <dgm:cxn modelId="{763EAC5D-A588-4719-8E74-DF00E71BF025}" type="presParOf" srcId="{CE825B48-27D4-46AA-BCE0-1888733B0008}" destId="{FDEFCC0F-E6BB-45EF-9140-2CB5C90155ED}" srcOrd="2" destOrd="0" presId="urn:microsoft.com/office/officeart/2005/8/layout/list1"/>
    <dgm:cxn modelId="{B2AE84A0-2646-4EDF-8EB4-0002FCBF648E}" type="presParOf" srcId="{CE825B48-27D4-46AA-BCE0-1888733B0008}" destId="{A317B003-F598-4E43-AE60-2FE01947A5D0}" srcOrd="3" destOrd="0" presId="urn:microsoft.com/office/officeart/2005/8/layout/list1"/>
    <dgm:cxn modelId="{021110E3-B70E-4D1C-A78B-7949C77850AF}" type="presParOf" srcId="{CE825B48-27D4-46AA-BCE0-1888733B0008}" destId="{1F2EFB57-8E13-47FD-850F-049A7D7880F2}" srcOrd="4" destOrd="0" presId="urn:microsoft.com/office/officeart/2005/8/layout/list1"/>
    <dgm:cxn modelId="{C6464F8C-BE99-4598-925F-42C7E3C0C77F}" type="presParOf" srcId="{1F2EFB57-8E13-47FD-850F-049A7D7880F2}" destId="{1B8CD5B6-88C2-40D3-BA79-C869ED196887}" srcOrd="0" destOrd="0" presId="urn:microsoft.com/office/officeart/2005/8/layout/list1"/>
    <dgm:cxn modelId="{F276F3B9-24DE-40EA-A032-0812280C0856}" type="presParOf" srcId="{1F2EFB57-8E13-47FD-850F-049A7D7880F2}" destId="{9C83DD0D-053D-4151-BEC0-1A001ABE6D6C}" srcOrd="1" destOrd="0" presId="urn:microsoft.com/office/officeart/2005/8/layout/list1"/>
    <dgm:cxn modelId="{1F629912-0D71-49E6-8F35-6BAFB286F0B9}" type="presParOf" srcId="{CE825B48-27D4-46AA-BCE0-1888733B0008}" destId="{F83681D5-664F-4E2D-87F3-BC4B88775B71}" srcOrd="5" destOrd="0" presId="urn:microsoft.com/office/officeart/2005/8/layout/list1"/>
    <dgm:cxn modelId="{F0113168-6384-435D-80D3-A7CA0E65D4DB}" type="presParOf" srcId="{CE825B48-27D4-46AA-BCE0-1888733B0008}" destId="{4B319148-B20E-4920-98D7-85F3B262664F}" srcOrd="6" destOrd="0" presId="urn:microsoft.com/office/officeart/2005/8/layout/list1"/>
    <dgm:cxn modelId="{BBCA9858-5515-4C2C-93FF-A3DFE23BD3B0}" type="presParOf" srcId="{CE825B48-27D4-46AA-BCE0-1888733B0008}" destId="{3AF77AC9-409E-44A5-9084-3FA2CE96252E}" srcOrd="7" destOrd="0" presId="urn:microsoft.com/office/officeart/2005/8/layout/list1"/>
    <dgm:cxn modelId="{8E9FDC7A-EECE-41E2-A029-B1A8C977D8E6}" type="presParOf" srcId="{CE825B48-27D4-46AA-BCE0-1888733B0008}" destId="{8134CE3A-B777-4EDA-A3B3-3E72DF55F594}" srcOrd="8" destOrd="0" presId="urn:microsoft.com/office/officeart/2005/8/layout/list1"/>
    <dgm:cxn modelId="{07614AF3-C17C-4FC3-B0FC-51885348E954}" type="presParOf" srcId="{8134CE3A-B777-4EDA-A3B3-3E72DF55F594}" destId="{4A9A41BD-7A2C-4C8D-B567-277AE3D4160E}" srcOrd="0" destOrd="0" presId="urn:microsoft.com/office/officeart/2005/8/layout/list1"/>
    <dgm:cxn modelId="{F1AB30E3-A01B-475C-8BD5-E6463361C67C}" type="presParOf" srcId="{8134CE3A-B777-4EDA-A3B3-3E72DF55F594}" destId="{D190777B-98C3-45BE-BC0D-AC3A54D79F66}" srcOrd="1" destOrd="0" presId="urn:microsoft.com/office/officeart/2005/8/layout/list1"/>
    <dgm:cxn modelId="{2B76D899-CC13-4C2A-BF02-C42DB830C16A}" type="presParOf" srcId="{CE825B48-27D4-46AA-BCE0-1888733B0008}" destId="{D5D1DABF-FB3A-49F6-907B-8D715FD1B272}" srcOrd="9" destOrd="0" presId="urn:microsoft.com/office/officeart/2005/8/layout/list1"/>
    <dgm:cxn modelId="{BD93E70E-9DE2-49F4-8EC4-1DF6B40B58BF}" type="presParOf" srcId="{CE825B48-27D4-46AA-BCE0-1888733B0008}" destId="{B3DD9250-AE59-4D32-9A36-7083819A0796}" srcOrd="10" destOrd="0" presId="urn:microsoft.com/office/officeart/2005/8/layout/list1"/>
    <dgm:cxn modelId="{BAA8FE9F-C015-42CF-86B8-6B81D89D1BDA}" type="presParOf" srcId="{CE825B48-27D4-46AA-BCE0-1888733B0008}" destId="{ED148BB4-9EB0-4DCB-B8E5-CC065C9F8BC5}" srcOrd="11" destOrd="0" presId="urn:microsoft.com/office/officeart/2005/8/layout/list1"/>
    <dgm:cxn modelId="{BD0EBE3B-CFF8-40A5-85C9-B5BEBB4F6670}" type="presParOf" srcId="{CE825B48-27D4-46AA-BCE0-1888733B0008}" destId="{227FC930-ACA2-4FF2-B2B7-27A2634485B0}" srcOrd="12" destOrd="0" presId="urn:microsoft.com/office/officeart/2005/8/layout/list1"/>
    <dgm:cxn modelId="{7A5C5233-784C-4795-BA0A-7FE8C4360AFE}" type="presParOf" srcId="{227FC930-ACA2-4FF2-B2B7-27A2634485B0}" destId="{0D6E5613-9DA9-420B-9F88-C9AFEF031F9F}" srcOrd="0" destOrd="0" presId="urn:microsoft.com/office/officeart/2005/8/layout/list1"/>
    <dgm:cxn modelId="{09167682-A18F-4DCE-8DF2-59BCC461F00C}" type="presParOf" srcId="{227FC930-ACA2-4FF2-B2B7-27A2634485B0}" destId="{8354EA61-E73B-443D-87B7-9310C69735AC}" srcOrd="1" destOrd="0" presId="urn:microsoft.com/office/officeart/2005/8/layout/list1"/>
    <dgm:cxn modelId="{61A96146-D845-43AB-9250-55F465D713AD}" type="presParOf" srcId="{CE825B48-27D4-46AA-BCE0-1888733B0008}" destId="{7094F7A2-515A-47E0-BC8C-BE08CA605AD8}" srcOrd="13" destOrd="0" presId="urn:microsoft.com/office/officeart/2005/8/layout/list1"/>
    <dgm:cxn modelId="{CFE4B901-9E4E-4C81-9851-98B846F84A88}" type="presParOf" srcId="{CE825B48-27D4-46AA-BCE0-1888733B0008}" destId="{10CC9855-0978-43BC-A368-CDD1E4B3D729}" srcOrd="14" destOrd="0" presId="urn:microsoft.com/office/officeart/2005/8/layout/list1"/>
    <dgm:cxn modelId="{4F95CC6D-2B7B-438D-9305-7F6FBAC4AD45}" type="presParOf" srcId="{CE825B48-27D4-46AA-BCE0-1888733B0008}" destId="{EA842462-681D-40A5-81F2-2025F3CF67ED}" srcOrd="15" destOrd="0" presId="urn:microsoft.com/office/officeart/2005/8/layout/list1"/>
    <dgm:cxn modelId="{4CF8A7E8-F54C-451D-9676-9150C0C38EA5}" type="presParOf" srcId="{CE825B48-27D4-46AA-BCE0-1888733B0008}" destId="{BB2DAE8F-0F7B-4ECD-8359-603CFDF19A36}" srcOrd="16" destOrd="0" presId="urn:microsoft.com/office/officeart/2005/8/layout/list1"/>
    <dgm:cxn modelId="{05166357-4174-4CB7-9465-318AB29C2117}" type="presParOf" srcId="{BB2DAE8F-0F7B-4ECD-8359-603CFDF19A36}" destId="{2AF0B676-E5A0-4DCC-A46B-6A5750A9BC7C}" srcOrd="0" destOrd="0" presId="urn:microsoft.com/office/officeart/2005/8/layout/list1"/>
    <dgm:cxn modelId="{A0C62B30-49B7-4AE4-9AF5-247CE79B8CA9}" type="presParOf" srcId="{BB2DAE8F-0F7B-4ECD-8359-603CFDF19A36}" destId="{495FE6E6-1EEC-4133-BDC2-EB427E96A1FC}" srcOrd="1" destOrd="0" presId="urn:microsoft.com/office/officeart/2005/8/layout/list1"/>
    <dgm:cxn modelId="{3F941493-16D1-4AD5-96BE-47EDAD1F8EC3}" type="presParOf" srcId="{CE825B48-27D4-46AA-BCE0-1888733B0008}" destId="{0E93B4F1-6FA8-4C5F-B4CB-AAAF5097FE3C}" srcOrd="17" destOrd="0" presId="urn:microsoft.com/office/officeart/2005/8/layout/list1"/>
    <dgm:cxn modelId="{CA76563E-41F4-4E26-95B0-AAFFDD5EFF37}" type="presParOf" srcId="{CE825B48-27D4-46AA-BCE0-1888733B0008}" destId="{3045B172-3DC6-4AEC-A0D0-8F25A603C7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F8B56-05DA-4123-9CA0-A1F8BFA97E06}">
      <dsp:nvSpPr>
        <dsp:cNvPr id="0" name=""/>
        <dsp:cNvSpPr/>
      </dsp:nvSpPr>
      <dsp:spPr>
        <a:xfrm rot="5400000">
          <a:off x="2255973" y="53612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 smtClean="0"/>
            <a:t>donors</a:t>
          </a:r>
          <a:endParaRPr lang="de-DE" sz="900" kern="1200" dirty="0"/>
        </a:p>
      </dsp:txBody>
      <dsp:txXfrm rot="-5400000">
        <a:off x="2418779" y="127342"/>
        <a:ext cx="486087" cy="558720"/>
      </dsp:txXfrm>
    </dsp:sp>
    <dsp:sp modelId="{D5C0546C-0E23-4A38-8A32-924CEC6FFF9D}">
      <dsp:nvSpPr>
        <dsp:cNvPr id="0" name=""/>
        <dsp:cNvSpPr/>
      </dsp:nvSpPr>
      <dsp:spPr>
        <a:xfrm>
          <a:off x="3036342" y="163192"/>
          <a:ext cx="905858" cy="48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6EC77-BC40-48DD-9D63-BB9720939FA4}">
      <dsp:nvSpPr>
        <dsp:cNvPr id="0" name=""/>
        <dsp:cNvSpPr/>
      </dsp:nvSpPr>
      <dsp:spPr>
        <a:xfrm rot="5400000">
          <a:off x="1118515" y="744386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281321" y="818116"/>
        <a:ext cx="486087" cy="558720"/>
      </dsp:txXfrm>
    </dsp:sp>
    <dsp:sp modelId="{26803679-97DC-41E0-9C86-A4792C8CE6F4}">
      <dsp:nvSpPr>
        <dsp:cNvPr id="0" name=""/>
        <dsp:cNvSpPr/>
      </dsp:nvSpPr>
      <dsp:spPr>
        <a:xfrm rot="5400000">
          <a:off x="1873175" y="742584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 smtClean="0"/>
            <a:t>family</a:t>
          </a:r>
          <a:endParaRPr lang="de-DE" sz="900" kern="1200" dirty="0"/>
        </a:p>
      </dsp:txBody>
      <dsp:txXfrm rot="-5400000">
        <a:off x="2035981" y="816314"/>
        <a:ext cx="486087" cy="558720"/>
      </dsp:txXfrm>
    </dsp:sp>
    <dsp:sp modelId="{4F8126DF-CDCE-4F4E-A1CD-4155E6295C13}">
      <dsp:nvSpPr>
        <dsp:cNvPr id="0" name=""/>
        <dsp:cNvSpPr/>
      </dsp:nvSpPr>
      <dsp:spPr>
        <a:xfrm>
          <a:off x="846687" y="865810"/>
          <a:ext cx="876636" cy="48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 smtClean="0">
              <a:solidFill>
                <a:schemeClr val="bg1"/>
              </a:solidFill>
            </a:rPr>
            <a:t>friends</a:t>
          </a:r>
          <a:endParaRPr lang="de-DE" sz="900" kern="1200" dirty="0">
            <a:solidFill>
              <a:schemeClr val="bg1"/>
            </a:solidFill>
          </a:endParaRPr>
        </a:p>
      </dsp:txBody>
      <dsp:txXfrm>
        <a:off x="846687" y="865810"/>
        <a:ext cx="876636" cy="487020"/>
      </dsp:txXfrm>
    </dsp:sp>
    <dsp:sp modelId="{D06A600F-E825-4AF3-BC20-44B5AFDF390D}">
      <dsp:nvSpPr>
        <dsp:cNvPr id="0" name=""/>
        <dsp:cNvSpPr/>
      </dsp:nvSpPr>
      <dsp:spPr>
        <a:xfrm rot="5400000">
          <a:off x="2635849" y="742584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2798655" y="816314"/>
        <a:ext cx="486087" cy="558720"/>
      </dsp:txXfrm>
    </dsp:sp>
    <dsp:sp modelId="{E67C3553-3982-466C-AF34-ACFAC4108BC2}">
      <dsp:nvSpPr>
        <dsp:cNvPr id="0" name=""/>
        <dsp:cNvSpPr/>
      </dsp:nvSpPr>
      <dsp:spPr>
        <a:xfrm rot="5400000">
          <a:off x="2255973" y="1431555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 smtClean="0"/>
            <a:t>crowd</a:t>
          </a:r>
          <a:endParaRPr lang="de-DE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 smtClean="0"/>
            <a:t>funding</a:t>
          </a:r>
          <a:endParaRPr lang="de-DE" sz="900" kern="1200" dirty="0"/>
        </a:p>
      </dsp:txBody>
      <dsp:txXfrm rot="-5400000">
        <a:off x="2418779" y="1505285"/>
        <a:ext cx="486087" cy="558720"/>
      </dsp:txXfrm>
    </dsp:sp>
    <dsp:sp modelId="{D1EC3340-6DA5-4BBA-A49C-FD7A536962E8}">
      <dsp:nvSpPr>
        <dsp:cNvPr id="0" name=""/>
        <dsp:cNvSpPr/>
      </dsp:nvSpPr>
      <dsp:spPr>
        <a:xfrm>
          <a:off x="3036342" y="1541135"/>
          <a:ext cx="905858" cy="48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6C755-9CF8-4EE7-8D59-2FB2549E1F5D}">
      <dsp:nvSpPr>
        <dsp:cNvPr id="0" name=""/>
        <dsp:cNvSpPr/>
      </dsp:nvSpPr>
      <dsp:spPr>
        <a:xfrm rot="5400000">
          <a:off x="1493299" y="1431555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1656105" y="1505285"/>
        <a:ext cx="486087" cy="558720"/>
      </dsp:txXfrm>
    </dsp:sp>
    <dsp:sp modelId="{5D0D9B44-B06F-4A29-A6C6-E8771F96F54D}">
      <dsp:nvSpPr>
        <dsp:cNvPr id="0" name=""/>
        <dsp:cNvSpPr/>
      </dsp:nvSpPr>
      <dsp:spPr>
        <a:xfrm rot="5400000">
          <a:off x="1873175" y="2120527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err="1" smtClean="0"/>
            <a:t>sponsors</a:t>
          </a:r>
          <a:endParaRPr lang="de-DE" sz="900" kern="1200" dirty="0"/>
        </a:p>
      </dsp:txBody>
      <dsp:txXfrm rot="-5400000">
        <a:off x="2035981" y="2194257"/>
        <a:ext cx="486087" cy="558720"/>
      </dsp:txXfrm>
    </dsp:sp>
    <dsp:sp modelId="{EFD9B0B4-C943-40E7-BA8E-E76DE0D91A24}">
      <dsp:nvSpPr>
        <dsp:cNvPr id="0" name=""/>
        <dsp:cNvSpPr/>
      </dsp:nvSpPr>
      <dsp:spPr>
        <a:xfrm>
          <a:off x="1020077" y="2230107"/>
          <a:ext cx="876636" cy="48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In-kind </a:t>
          </a:r>
          <a:r>
            <a:rPr lang="de-DE" sz="800" kern="1200" dirty="0" err="1" smtClean="0"/>
            <a:t>donations</a:t>
          </a:r>
          <a:endParaRPr lang="de-DE" sz="800" kern="1200" dirty="0"/>
        </a:p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(</a:t>
          </a:r>
          <a:r>
            <a:rPr lang="de-DE" sz="800" kern="1200" dirty="0" err="1" smtClean="0"/>
            <a:t>free</a:t>
          </a:r>
          <a:r>
            <a:rPr lang="de-DE" sz="800" kern="1200" dirty="0" smtClean="0"/>
            <a:t> </a:t>
          </a:r>
          <a:r>
            <a:rPr lang="de-DE" sz="800" kern="1200" dirty="0" err="1" smtClean="0"/>
            <a:t>of</a:t>
          </a:r>
          <a:r>
            <a:rPr lang="de-DE" sz="800" kern="1200" dirty="0" smtClean="0"/>
            <a:t> </a:t>
          </a:r>
          <a:r>
            <a:rPr lang="de-DE" sz="800" kern="1200" dirty="0" err="1" smtClean="0"/>
            <a:t>charge</a:t>
          </a:r>
          <a:r>
            <a:rPr lang="de-DE" sz="800" kern="1200" dirty="0" smtClean="0"/>
            <a:t>)</a:t>
          </a:r>
          <a:endParaRPr lang="de-DE" sz="800" kern="1200" dirty="0"/>
        </a:p>
      </dsp:txBody>
      <dsp:txXfrm>
        <a:off x="1020077" y="2230107"/>
        <a:ext cx="876636" cy="487020"/>
      </dsp:txXfrm>
    </dsp:sp>
    <dsp:sp modelId="{CE171929-CB41-451C-A97B-936654887213}">
      <dsp:nvSpPr>
        <dsp:cNvPr id="0" name=""/>
        <dsp:cNvSpPr/>
      </dsp:nvSpPr>
      <dsp:spPr>
        <a:xfrm rot="5400000">
          <a:off x="2635849" y="2120527"/>
          <a:ext cx="811700" cy="7061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2798655" y="2194257"/>
        <a:ext cx="486087" cy="55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FCC0F-E6BB-45EF-9140-2CB5C90155ED}">
      <dsp:nvSpPr>
        <dsp:cNvPr id="0" name=""/>
        <dsp:cNvSpPr/>
      </dsp:nvSpPr>
      <dsp:spPr>
        <a:xfrm>
          <a:off x="0" y="282165"/>
          <a:ext cx="8102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82C3B-B86C-4556-A4D1-429E711A6580}">
      <dsp:nvSpPr>
        <dsp:cNvPr id="0" name=""/>
        <dsp:cNvSpPr/>
      </dsp:nvSpPr>
      <dsp:spPr>
        <a:xfrm>
          <a:off x="385743" y="1725"/>
          <a:ext cx="7714870" cy="5608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1" tIns="0" rIns="2143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solidFill>
                <a:schemeClr val="tx1"/>
              </a:solidFill>
            </a:rPr>
            <a:t>municipality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city</a:t>
          </a:r>
          <a:r>
            <a:rPr lang="de-DE" sz="2000" kern="1200" dirty="0" smtClean="0">
              <a:solidFill>
                <a:schemeClr val="tx1"/>
              </a:solidFill>
            </a:rPr>
            <a:t>, administrative </a:t>
          </a:r>
          <a:r>
            <a:rPr lang="de-DE" sz="2000" kern="1200" dirty="0" err="1" smtClean="0">
              <a:solidFill>
                <a:schemeClr val="tx1"/>
              </a:solidFill>
            </a:rPr>
            <a:t>districts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states</a:t>
          </a:r>
          <a:r>
            <a:rPr lang="de-DE" sz="2000" kern="1200" dirty="0" smtClean="0">
              <a:solidFill>
                <a:schemeClr val="tx1"/>
              </a:solidFill>
            </a:rPr>
            <a:t>, EU, UN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13123" y="29105"/>
        <a:ext cx="7660110" cy="506120"/>
      </dsp:txXfrm>
    </dsp:sp>
    <dsp:sp modelId="{4B319148-B20E-4920-98D7-85F3B262664F}">
      <dsp:nvSpPr>
        <dsp:cNvPr id="0" name=""/>
        <dsp:cNvSpPr/>
      </dsp:nvSpPr>
      <dsp:spPr>
        <a:xfrm>
          <a:off x="0" y="1144005"/>
          <a:ext cx="8102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3DD0D-053D-4151-BEC0-1A001ABE6D6C}">
      <dsp:nvSpPr>
        <dsp:cNvPr id="0" name=""/>
        <dsp:cNvSpPr/>
      </dsp:nvSpPr>
      <dsp:spPr>
        <a:xfrm>
          <a:off x="385743" y="863565"/>
          <a:ext cx="771487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1" tIns="0" rIns="2143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solidFill>
                <a:schemeClr val="tx1"/>
              </a:solidFill>
            </a:rPr>
            <a:t>associations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foundations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governments</a:t>
          </a:r>
          <a:r>
            <a:rPr lang="de-DE" sz="2000" kern="1200" dirty="0" smtClean="0">
              <a:solidFill>
                <a:schemeClr val="tx1"/>
              </a:solidFill>
            </a:rPr>
            <a:t> (</a:t>
          </a:r>
          <a:r>
            <a:rPr lang="de-DE" sz="2000" kern="1200" dirty="0" err="1" smtClean="0">
              <a:solidFill>
                <a:schemeClr val="tx1"/>
              </a:solidFill>
            </a:rPr>
            <a:t>foreign</a:t>
          </a:r>
          <a:r>
            <a:rPr lang="de-DE" sz="2000" kern="1200" dirty="0" smtClean="0">
              <a:solidFill>
                <a:schemeClr val="tx1"/>
              </a:solidFill>
            </a:rPr>
            <a:t> </a:t>
          </a:r>
          <a:r>
            <a:rPr lang="de-DE" sz="2000" kern="1200" dirty="0" err="1" smtClean="0">
              <a:solidFill>
                <a:schemeClr val="tx1"/>
              </a:solidFill>
            </a:rPr>
            <a:t>office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embassies</a:t>
          </a:r>
          <a:r>
            <a:rPr lang="de-DE" sz="2000" kern="1200" dirty="0" smtClean="0">
              <a:solidFill>
                <a:schemeClr val="tx1"/>
              </a:solidFill>
            </a:rPr>
            <a:t>)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13123" y="890945"/>
        <a:ext cx="7660110" cy="506120"/>
      </dsp:txXfrm>
    </dsp:sp>
    <dsp:sp modelId="{B3DD9250-AE59-4D32-9A36-7083819A0796}">
      <dsp:nvSpPr>
        <dsp:cNvPr id="0" name=""/>
        <dsp:cNvSpPr/>
      </dsp:nvSpPr>
      <dsp:spPr>
        <a:xfrm>
          <a:off x="0" y="2005845"/>
          <a:ext cx="8102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0777B-98C3-45BE-BC0D-AC3A54D79F66}">
      <dsp:nvSpPr>
        <dsp:cNvPr id="0" name=""/>
        <dsp:cNvSpPr/>
      </dsp:nvSpPr>
      <dsp:spPr>
        <a:xfrm>
          <a:off x="385743" y="1725405"/>
          <a:ext cx="7714870" cy="56088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1" tIns="0" rIns="2143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solidFill>
                <a:schemeClr val="tx1"/>
              </a:solidFill>
            </a:rPr>
            <a:t>companies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banks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13123" y="1752785"/>
        <a:ext cx="7660110" cy="506120"/>
      </dsp:txXfrm>
    </dsp:sp>
    <dsp:sp modelId="{10CC9855-0978-43BC-A368-CDD1E4B3D729}">
      <dsp:nvSpPr>
        <dsp:cNvPr id="0" name=""/>
        <dsp:cNvSpPr/>
      </dsp:nvSpPr>
      <dsp:spPr>
        <a:xfrm>
          <a:off x="0" y="2867685"/>
          <a:ext cx="8102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4EA61-E73B-443D-87B7-9310C69735AC}">
      <dsp:nvSpPr>
        <dsp:cNvPr id="0" name=""/>
        <dsp:cNvSpPr/>
      </dsp:nvSpPr>
      <dsp:spPr>
        <a:xfrm>
          <a:off x="385743" y="2587245"/>
          <a:ext cx="771487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1" tIns="0" rIns="2143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err="1" smtClean="0">
              <a:solidFill>
                <a:schemeClr val="tx1"/>
              </a:solidFill>
            </a:rPr>
            <a:t>universities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schools</a:t>
          </a:r>
          <a:r>
            <a:rPr lang="de-DE" sz="2000" kern="1200" dirty="0" smtClean="0">
              <a:solidFill>
                <a:schemeClr val="tx1"/>
              </a:solidFill>
            </a:rPr>
            <a:t>, </a:t>
          </a:r>
          <a:r>
            <a:rPr lang="de-DE" sz="2000" kern="1200" dirty="0" err="1" smtClean="0">
              <a:solidFill>
                <a:schemeClr val="tx1"/>
              </a:solidFill>
            </a:rPr>
            <a:t>clubs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13123" y="2614625"/>
        <a:ext cx="7660110" cy="506120"/>
      </dsp:txXfrm>
    </dsp:sp>
    <dsp:sp modelId="{3045B172-3DC6-4AEC-A0D0-8F25A603C743}">
      <dsp:nvSpPr>
        <dsp:cNvPr id="0" name=""/>
        <dsp:cNvSpPr/>
      </dsp:nvSpPr>
      <dsp:spPr>
        <a:xfrm>
          <a:off x="0" y="3729525"/>
          <a:ext cx="8102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FE6E6-1EEC-4133-BDC2-EB427E96A1FC}">
      <dsp:nvSpPr>
        <dsp:cNvPr id="0" name=""/>
        <dsp:cNvSpPr/>
      </dsp:nvSpPr>
      <dsp:spPr>
        <a:xfrm>
          <a:off x="385743" y="3449085"/>
          <a:ext cx="7714870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381" tIns="0" rIns="2143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chemeClr val="tx1"/>
              </a:solidFill>
            </a:rPr>
            <a:t>DIFFERENT  OPPORTUNITIES IN EACH COUNTRY / REGION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13123" y="3476465"/>
        <a:ext cx="766011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B7AA1-7D47-4195-8456-73A3B83C88CF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0EAB1-6E90-4431-BCA5-0AD879BB8A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82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EAB1-6E90-4431-BCA5-0AD879BB8AA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54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Kuchen verkaufen, selbstgemachte</a:t>
            </a:r>
            <a:r>
              <a:rPr lang="de-DE" baseline="0" dirty="0" smtClean="0"/>
              <a:t> Marmelade</a:t>
            </a:r>
            <a:endParaRPr lang="de-DE" dirty="0" smtClean="0"/>
          </a:p>
          <a:p>
            <a:r>
              <a:rPr lang="de-DE" dirty="0" smtClean="0"/>
              <a:t>Flohmarkt (Bücher, Kleidung)</a:t>
            </a:r>
          </a:p>
          <a:p>
            <a:r>
              <a:rPr lang="de-DE" dirty="0" smtClean="0"/>
              <a:t>Eintüten im Supermarkt</a:t>
            </a:r>
          </a:p>
          <a:p>
            <a:r>
              <a:rPr lang="de-DE" dirty="0" smtClean="0"/>
              <a:t>Geld zum Geburtstag</a:t>
            </a:r>
          </a:p>
          <a:p>
            <a:r>
              <a:rPr lang="de-DE" dirty="0" smtClean="0"/>
              <a:t>Firmen: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dirty="0" err="1" smtClean="0"/>
              <a:t>companies</a:t>
            </a:r>
            <a:r>
              <a:rPr lang="de-DE" dirty="0" smtClean="0"/>
              <a:t>, </a:t>
            </a:r>
            <a:r>
              <a:rPr lang="de-DE" dirty="0" err="1" smtClean="0"/>
              <a:t>google</a:t>
            </a:r>
            <a:r>
              <a:rPr lang="de-DE" dirty="0" smtClean="0"/>
              <a:t>, Deutsche Bahn</a:t>
            </a:r>
          </a:p>
          <a:p>
            <a:r>
              <a:rPr lang="de-DE" dirty="0" smtClean="0"/>
              <a:t>Blut spenden</a:t>
            </a:r>
          </a:p>
          <a:p>
            <a:r>
              <a:rPr lang="de-DE" dirty="0" smtClean="0"/>
              <a:t>Tür</a:t>
            </a:r>
            <a:r>
              <a:rPr lang="de-DE" baseline="0" dirty="0" smtClean="0"/>
              <a:t> zu Tür</a:t>
            </a:r>
          </a:p>
          <a:p>
            <a:r>
              <a:rPr lang="de-DE" baseline="0" dirty="0" smtClean="0"/>
              <a:t>Spendenlauf</a:t>
            </a:r>
          </a:p>
          <a:p>
            <a:r>
              <a:rPr lang="de-DE" baseline="0" dirty="0" smtClean="0"/>
              <a:t>Promis</a:t>
            </a:r>
          </a:p>
          <a:p>
            <a:r>
              <a:rPr lang="de-DE" baseline="0" dirty="0" smtClean="0"/>
              <a:t>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0EAB1-6E90-4431-BCA5-0AD879BB8AA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25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21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2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95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9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48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2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69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7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90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6451-497E-4FFF-AC48-6DBE4A6FCAF6}" type="datetimeFigureOut">
              <a:rPr lang="de-DE" smtClean="0"/>
              <a:t>20.04.2018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309B-883A-47E2-B095-CAFD7BA759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8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ej.coe.int/" TargetMode="External"/><Relationship Id="rId4" Type="http://schemas.openxmlformats.org/officeDocument/2006/relationships/hyperlink" Target="http://ec.europa.eu/programmes/erasmus-plus/node_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velopment%20funding%20opportunitie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ec.europa.eu/programmes/erasmus-plus/node_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ittSlopianka\AppData\Local\Microsoft\Windows\Temporary Internet Files\Content.IE5\Z26ILC0E\money-1015277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16" y="2376264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583072" y="2688882"/>
            <a:ext cx="39455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800" b="1" i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9000">
                      <a:schemeClr val="accent6"/>
                    </a:gs>
                    <a:gs pos="50000">
                      <a:schemeClr val="accent5">
                        <a:lumMod val="50000"/>
                      </a:schemeClr>
                    </a:gs>
                    <a:gs pos="79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Funding</a:t>
            </a:r>
            <a:endParaRPr lang="de-DE" sz="88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9000">
                    <a:schemeClr val="accent6"/>
                  </a:gs>
                  <a:gs pos="50000">
                    <a:schemeClr val="accent5">
                      <a:lumMod val="50000"/>
                    </a:schemeClr>
                  </a:gs>
                  <a:gs pos="79000">
                    <a:schemeClr val="accent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876248"/>
            <a:ext cx="1188132" cy="1019769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220457"/>
            <a:ext cx="2554600" cy="72872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3" y="2016171"/>
            <a:ext cx="8138801" cy="443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1400" y="6608385"/>
            <a:ext cx="913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https://ec.europa.eu/programmes/erasmus-plus/sites/erasmusplus/files/files/resources/erasmus-plus-programme-guide_en.pdf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0553"/>
            <a:ext cx="3590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 rot="8860053">
            <a:off x="3472369" y="1497243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426487" y="2912368"/>
            <a:ext cx="2777361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4499992" y="5805264"/>
            <a:ext cx="2777361" cy="504056"/>
          </a:xfrm>
          <a:prstGeom prst="ellipse">
            <a:avLst/>
          </a:prstGeom>
          <a:noFill/>
          <a:ln w="38100">
            <a:solidFill>
              <a:srgbClr val="C0504D">
                <a:alpha val="63922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tern mit 5 Zacken 5"/>
          <p:cNvSpPr/>
          <p:nvPr/>
        </p:nvSpPr>
        <p:spPr>
          <a:xfrm rot="1106351">
            <a:off x="5788256" y="549110"/>
            <a:ext cx="2978191" cy="2525140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/>
                </a:solidFill>
              </a:rPr>
              <a:t>Up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60.000 € and </a:t>
            </a:r>
            <a:r>
              <a:rPr lang="de-DE" dirty="0" err="1" smtClean="0">
                <a:solidFill>
                  <a:schemeClr val="tx2"/>
                </a:solidFill>
              </a:rPr>
              <a:t>more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911664" y="612465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p. 130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7901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n-lt"/>
              </a:rPr>
              <a:t>Good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know</a:t>
            </a:r>
            <a:endParaRPr lang="de-DE" b="1" dirty="0">
              <a:latin typeface="+mn-lt"/>
            </a:endParaRPr>
          </a:p>
        </p:txBody>
      </p:sp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57200" y="2359421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European </a:t>
            </a:r>
            <a:r>
              <a:rPr lang="de-DE" b="1" dirty="0" err="1"/>
              <a:t>programmes</a:t>
            </a:r>
            <a:endParaRPr lang="de-DE" b="1" dirty="0"/>
          </a:p>
          <a:p>
            <a:r>
              <a:rPr lang="de-DE" dirty="0" smtClean="0"/>
              <a:t>ERASMUS+</a:t>
            </a:r>
          </a:p>
          <a:p>
            <a:pPr marL="0" indent="0">
              <a:buNone/>
            </a:pPr>
            <a:r>
              <a:rPr lang="de-DE" sz="2400" dirty="0">
                <a:hlinkClick r:id="rId4"/>
              </a:rPr>
              <a:t>http://</a:t>
            </a:r>
            <a:r>
              <a:rPr lang="de-DE" sz="2400" dirty="0" smtClean="0">
                <a:hlinkClick r:id="rId4"/>
              </a:rPr>
              <a:t>ec.europa.eu/programmes/erasmus-plus/node_en</a:t>
            </a:r>
            <a:r>
              <a:rPr lang="de-DE" sz="2400" dirty="0" smtClean="0"/>
              <a:t> </a:t>
            </a:r>
          </a:p>
          <a:p>
            <a:r>
              <a:rPr lang="de-DE" dirty="0" smtClean="0"/>
              <a:t>European Youth </a:t>
            </a:r>
            <a:r>
              <a:rPr lang="de-DE" dirty="0" err="1" smtClean="0"/>
              <a:t>Foundation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Council </a:t>
            </a:r>
            <a:r>
              <a:rPr lang="de-DE" dirty="0" err="1" smtClean="0"/>
              <a:t>of</a:t>
            </a:r>
            <a:r>
              <a:rPr lang="de-DE" dirty="0" smtClean="0"/>
              <a:t> Europe</a:t>
            </a:r>
            <a:endParaRPr lang="de-DE" dirty="0"/>
          </a:p>
          <a:p>
            <a:pPr marL="0" indent="0">
              <a:buNone/>
            </a:pPr>
            <a:r>
              <a:rPr lang="de-DE" sz="2400" dirty="0">
                <a:hlinkClick r:id="rId5"/>
              </a:rPr>
              <a:t>https://fej.coe.int</a:t>
            </a:r>
            <a:r>
              <a:rPr lang="de-DE" sz="2400" dirty="0" smtClean="0">
                <a:hlinkClick r:id="rId5"/>
              </a:rPr>
              <a:t>/</a:t>
            </a:r>
            <a:endParaRPr lang="de-DE" dirty="0" smtClean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ittSlopianka\AppData\Local\Microsoft\Windows\Temporary Internet Files\Content.IE5\BPGLJPGZ\ideas-m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3175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154" y="278092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n-lt"/>
              </a:rPr>
              <a:t>What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ideas</a:t>
            </a:r>
            <a:r>
              <a:rPr lang="de-DE" b="1" dirty="0" smtClean="0">
                <a:latin typeface="+mn-lt"/>
              </a:rPr>
              <a:t> do </a:t>
            </a:r>
            <a:r>
              <a:rPr lang="de-DE" b="1" dirty="0" err="1" smtClean="0">
                <a:latin typeface="+mn-lt"/>
              </a:rPr>
              <a:t>you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have</a:t>
            </a:r>
            <a:r>
              <a:rPr lang="de-DE" b="1" dirty="0" smtClean="0">
                <a:latin typeface="+mn-lt"/>
              </a:rPr>
              <a:t>?</a:t>
            </a:r>
            <a:endParaRPr lang="de-DE" b="1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25-29, 2017 • Limerick,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7584" y="692696"/>
            <a:ext cx="2784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think</a:t>
            </a:r>
            <a:r>
              <a:rPr lang="de-DE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de-DE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small</a:t>
            </a:r>
            <a:r>
              <a:rPr lang="de-DE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de-DE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4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Funding ≠ money!</a:t>
            </a:r>
            <a:endParaRPr lang="de-DE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63688"/>
            <a:ext cx="8102820" cy="420933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„Fundraising“ = „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at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potluck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visitors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bring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etc.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		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de-DE" dirty="0"/>
          </a:p>
          <a:p>
            <a:pPr lvl="0">
              <a:buFont typeface="Wingdings" panose="05000000000000000000" pitchFamily="2" charset="2"/>
              <a:buChar char="ü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1400" y="6608385"/>
            <a:ext cx="913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http://www.mitost.org/editions/initiativecookbook/THK/Cookbook_English/THK-Cookbook_English.pdf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049270523"/>
              </p:ext>
            </p:extLst>
          </p:nvPr>
        </p:nvGraphicFramePr>
        <p:xfrm>
          <a:off x="3758889" y="3645024"/>
          <a:ext cx="496227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hteck 11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Connect-Logo final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9" name="Grafik 8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" y="1196752"/>
            <a:ext cx="8892480" cy="500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1400" y="6608385"/>
            <a:ext cx="913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http://www.mitost.org/editions/initiativecookbook/THK/Cookbook_English/THK-Cookbook_English.pdf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72" y="33721"/>
            <a:ext cx="609699" cy="523302"/>
          </a:xfrm>
          <a:prstGeom prst="rect">
            <a:avLst/>
          </a:prstGeom>
        </p:spPr>
      </p:pic>
      <p:pic>
        <p:nvPicPr>
          <p:cNvPr id="9" name="Grafik 8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1400" y="6608385"/>
            <a:ext cx="913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http://www.mitost.org/editions/initiativecookbook/THK/Cookbook_English/THK-Cookbook_English.pdf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" y="1002524"/>
            <a:ext cx="9135872" cy="523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172" y="33721"/>
            <a:ext cx="609699" cy="523302"/>
          </a:xfrm>
          <a:prstGeom prst="rect">
            <a:avLst/>
          </a:prstGeom>
        </p:spPr>
      </p:pic>
      <p:pic>
        <p:nvPicPr>
          <p:cNvPr id="9" name="Grafik 8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1400" y="6322968"/>
            <a:ext cx="91325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50" i="1" dirty="0">
                <a:latin typeface="Arial" panose="020B0604020202020204" pitchFamily="34" charset="0"/>
                <a:cs typeface="Arial" panose="020B0604020202020204" pitchFamily="34" charset="0"/>
              </a:rPr>
              <a:t>https://www.google.de/</a:t>
            </a:r>
            <a:r>
              <a:rPr lang="de-DE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search?source</a:t>
            </a:r>
            <a:r>
              <a:rPr lang="de-DE" sz="1050" i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hp&amp;ei</a:t>
            </a:r>
            <a:r>
              <a:rPr lang="de-DE" sz="1050" i="1" dirty="0">
                <a:latin typeface="Arial" panose="020B0604020202020204" pitchFamily="34" charset="0"/>
                <a:cs typeface="Arial" panose="020B0604020202020204" pitchFamily="34" charset="0"/>
              </a:rPr>
              <a:t>=b3fZWpr6GYrVwQLnhqxY&amp;q=projektidee+finanzierungsm%C3%B6glichkeiten&amp;oq=projektidee+finanzierungsm%C3%B6glichkeiten&amp;gs_l=psy-ab.3...352.8017.0.8899.40.40.0.0.0.0.180.4181.22j18.40.0....0...1.1.64.psy-ab..0.39.4031...0j0i131k1j0i10k1j0i22i30k1j0i22i10i30k1j33i160k1j0i13k1j0i13i30k1j0i13i5i30k1.0.f5z8XONiWF4</a:t>
            </a:r>
            <a:endParaRPr lang="de-DE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91" y="490116"/>
            <a:ext cx="5778199" cy="5760000"/>
          </a:xfrm>
          <a:prstGeom prst="rect">
            <a:avLst/>
          </a:prstGeom>
        </p:spPr>
      </p:pic>
      <p:sp>
        <p:nvSpPr>
          <p:cNvPr id="3" name="Pfeil nach rechts 2"/>
          <p:cNvSpPr/>
          <p:nvPr/>
        </p:nvSpPr>
        <p:spPr>
          <a:xfrm rot="2219901">
            <a:off x="1917279" y="5280105"/>
            <a:ext cx="720080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659176" y="5445224"/>
            <a:ext cx="2233304" cy="64633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e-DE" u="sng" dirty="0" smtClean="0">
                <a:solidFill>
                  <a:srgbClr val="0070C0"/>
                </a:solidFill>
                <a:hlinkClick r:id="rId5"/>
              </a:rPr>
              <a:t>85 </a:t>
            </a:r>
            <a:r>
              <a:rPr lang="de-DE" u="sng" dirty="0" err="1" smtClean="0">
                <a:solidFill>
                  <a:srgbClr val="0070C0"/>
                </a:solidFill>
                <a:hlinkClick r:id="rId5"/>
              </a:rPr>
              <a:t>development</a:t>
            </a:r>
            <a:endParaRPr lang="de-DE" u="sng" dirty="0">
              <a:solidFill>
                <a:srgbClr val="0070C0"/>
              </a:solidFill>
              <a:hlinkClick r:id="rId5"/>
            </a:endParaRPr>
          </a:p>
          <a:p>
            <a:r>
              <a:rPr lang="de-DE" u="sng" dirty="0" err="1">
                <a:solidFill>
                  <a:srgbClr val="0070C0"/>
                </a:solidFill>
                <a:hlinkClick r:id="rId5"/>
              </a:rPr>
              <a:t>f</a:t>
            </a:r>
            <a:r>
              <a:rPr lang="de-DE" u="sng" dirty="0" err="1" smtClean="0">
                <a:solidFill>
                  <a:srgbClr val="0070C0"/>
                </a:solidFill>
                <a:hlinkClick r:id="rId5"/>
              </a:rPr>
              <a:t>unding</a:t>
            </a:r>
            <a:r>
              <a:rPr lang="de-DE" u="sng" dirty="0" smtClean="0">
                <a:solidFill>
                  <a:srgbClr val="0070C0"/>
                </a:solidFill>
                <a:hlinkClick r:id="rId5"/>
              </a:rPr>
              <a:t> </a:t>
            </a:r>
            <a:r>
              <a:rPr lang="de-DE" u="sng" dirty="0" err="1" smtClean="0">
                <a:solidFill>
                  <a:srgbClr val="0070C0"/>
                </a:solidFill>
                <a:hlinkClick r:id="rId5"/>
              </a:rPr>
              <a:t>opportunities</a:t>
            </a:r>
            <a:endParaRPr lang="de-DE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n-lt"/>
              </a:rPr>
              <a:t>Applying</a:t>
            </a:r>
            <a:r>
              <a:rPr lang="de-DE" b="1" dirty="0" smtClean="0">
                <a:latin typeface="+mn-lt"/>
              </a:rPr>
              <a:t> for </a:t>
            </a:r>
            <a:r>
              <a:rPr lang="de-DE" b="1" dirty="0" err="1" smtClean="0">
                <a:latin typeface="+mn-lt"/>
              </a:rPr>
              <a:t>financial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support</a:t>
            </a:r>
            <a:endParaRPr lang="de-DE" b="1" dirty="0">
              <a:latin typeface="+mn-lt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5367359"/>
              </p:ext>
            </p:extLst>
          </p:nvPr>
        </p:nvGraphicFramePr>
        <p:xfrm>
          <a:off x="457200" y="1763713"/>
          <a:ext cx="8102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n-lt"/>
              </a:rPr>
              <a:t>Good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know</a:t>
            </a:r>
            <a:endParaRPr lang="de-DE" b="1" dirty="0">
              <a:latin typeface="+mn-lt"/>
            </a:endParaRPr>
          </a:p>
        </p:txBody>
      </p:sp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European </a:t>
            </a:r>
            <a:r>
              <a:rPr lang="de-DE" b="1" dirty="0" err="1" smtClean="0"/>
              <a:t>programmes</a:t>
            </a:r>
            <a:endParaRPr lang="de-DE" b="1" dirty="0" smtClean="0"/>
          </a:p>
          <a:p>
            <a:r>
              <a:rPr lang="de-DE" dirty="0" smtClean="0"/>
              <a:t>ERASMUS+</a:t>
            </a:r>
          </a:p>
          <a:p>
            <a:pPr marL="0" indent="0">
              <a:buNone/>
            </a:pPr>
            <a:r>
              <a:rPr lang="de-DE" sz="2400" dirty="0">
                <a:hlinkClick r:id="rId4"/>
              </a:rPr>
              <a:t>http://</a:t>
            </a:r>
            <a:r>
              <a:rPr lang="de-DE" sz="2400" dirty="0" smtClean="0">
                <a:hlinkClick r:id="rId4"/>
              </a:rPr>
              <a:t>ec.europa.eu/programmes/erasmus-plus/node_en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02" y="3765301"/>
            <a:ext cx="5676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n-lt"/>
              </a:rPr>
              <a:t>Good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know</a:t>
            </a:r>
            <a:endParaRPr lang="de-DE" b="1" dirty="0">
              <a:latin typeface="+mn-lt"/>
            </a:endParaRPr>
          </a:p>
        </p:txBody>
      </p:sp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de-DE" dirty="0" smtClean="0"/>
              <a:t>ERASMUS+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" y="2061403"/>
            <a:ext cx="8231050" cy="46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1400" y="6608385"/>
            <a:ext cx="913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http://ec.europa.eu/programmes/erasmus-plus/individuals_en</a:t>
            </a:r>
          </a:p>
        </p:txBody>
      </p:sp>
      <p:sp>
        <p:nvSpPr>
          <p:cNvPr id="3" name="Ellipse 2"/>
          <p:cNvSpPr/>
          <p:nvPr/>
        </p:nvSpPr>
        <p:spPr>
          <a:xfrm>
            <a:off x="2051720" y="1988840"/>
            <a:ext cx="1008112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2555776" y="4941168"/>
            <a:ext cx="86409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854496" y="4953154"/>
            <a:ext cx="864096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err="1" smtClean="0">
                <a:latin typeface="+mn-lt"/>
              </a:rPr>
              <a:t>Good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to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know</a:t>
            </a:r>
            <a:endParaRPr lang="de-DE" b="1" dirty="0">
              <a:latin typeface="+mn-lt"/>
            </a:endParaRPr>
          </a:p>
        </p:txBody>
      </p:sp>
      <p:pic>
        <p:nvPicPr>
          <p:cNvPr id="9" name="Grafik 8" descr="Connect-Logo final-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8172" y="33721"/>
            <a:ext cx="609699" cy="523303"/>
          </a:xfrm>
          <a:prstGeom prst="rect">
            <a:avLst/>
          </a:prstGeom>
        </p:spPr>
      </p:pic>
      <p:pic>
        <p:nvPicPr>
          <p:cNvPr id="10" name="Grafik 9" descr="EU flag-Erasmus+_vect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4150" y="387046"/>
            <a:ext cx="1191740" cy="33995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1400" y="6608385"/>
            <a:ext cx="9132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http://ec.europa.eu/programmes/erasmus-plus/organisations_en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929"/>
            <a:ext cx="9145497" cy="522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2635199" y="1327120"/>
            <a:ext cx="1008112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594839" y="3658672"/>
            <a:ext cx="1913265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2629" y="5469031"/>
            <a:ext cx="8973867" cy="1200329"/>
          </a:xfrm>
          <a:prstGeom prst="rect">
            <a:avLst/>
          </a:prstGeom>
          <a:solidFill>
            <a:srgbClr val="DCE6F2">
              <a:alpha val="63137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Key Action 2: Innovation and good practices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Strategic partnerships in the field of education, training, and </a:t>
            </a:r>
            <a:r>
              <a:rPr lang="en-US" sz="2400" b="1" dirty="0" smtClean="0"/>
              <a:t>youth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TRANSNATIONAL YOUTH INITIATIVES</a:t>
            </a:r>
            <a:endParaRPr lang="en-US" sz="2400" b="1" dirty="0"/>
          </a:p>
        </p:txBody>
      </p:sp>
      <p:sp>
        <p:nvSpPr>
          <p:cNvPr id="14" name="Rechteck 13"/>
          <p:cNvSpPr/>
          <p:nvPr/>
        </p:nvSpPr>
        <p:spPr>
          <a:xfrm>
            <a:off x="-2345" y="1505"/>
            <a:ext cx="913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• Mentors‘ Training 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25-29,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Hamburg, Germany</a:t>
            </a:r>
            <a:endParaRPr lang="de-DE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Bildschirmpräsentation (4:3)</PresentationFormat>
  <Paragraphs>73</Paragraphs>
  <Slides>12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Funding ≠ money!</vt:lpstr>
      <vt:lpstr>PowerPoint-Präsentation</vt:lpstr>
      <vt:lpstr>PowerPoint-Präsentation</vt:lpstr>
      <vt:lpstr>PowerPoint-Präsentation</vt:lpstr>
      <vt:lpstr>Applying for financial support</vt:lpstr>
      <vt:lpstr>Good to know</vt:lpstr>
      <vt:lpstr>Good to know</vt:lpstr>
      <vt:lpstr>Good to know</vt:lpstr>
      <vt:lpstr>PowerPoint-Präsentation</vt:lpstr>
      <vt:lpstr>Good to know</vt:lpstr>
      <vt:lpstr>What ideas do you have?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BrittSlopianka</dc:creator>
  <cp:lastModifiedBy>BrittSlopianka</cp:lastModifiedBy>
  <cp:revision>59</cp:revision>
  <dcterms:created xsi:type="dcterms:W3CDTF">2017-09-27T05:42:12Z</dcterms:created>
  <dcterms:modified xsi:type="dcterms:W3CDTF">2018-04-20T05:46:34Z</dcterms:modified>
</cp:coreProperties>
</file>