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57" r:id="rId3"/>
    <p:sldId id="262" r:id="rId4"/>
    <p:sldId id="263" r:id="rId5"/>
    <p:sldId id="258" r:id="rId6"/>
    <p:sldId id="259" r:id="rId7"/>
    <p:sldId id="264" r:id="rId8"/>
    <p:sldId id="265" r:id="rId9"/>
    <p:sldId id="284" r:id="rId10"/>
    <p:sldId id="266" r:id="rId11"/>
    <p:sldId id="277" r:id="rId12"/>
    <p:sldId id="278" r:id="rId13"/>
    <p:sldId id="280" r:id="rId14"/>
    <p:sldId id="281" r:id="rId15"/>
    <p:sldId id="282" r:id="rId16"/>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919"/>
    <a:srgbClr val="EA4C1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25" autoAdjust="0"/>
  </p:normalViewPr>
  <p:slideViewPr>
    <p:cSldViewPr showGuides="1">
      <p:cViewPr varScale="1">
        <p:scale>
          <a:sx n="91" d="100"/>
          <a:sy n="91" d="100"/>
        </p:scale>
        <p:origin x="-5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BC73C7E-C564-4116-B235-BE81748D69F5}" type="datetimeFigureOut">
              <a:rPr lang="en-GB" smtClean="0"/>
              <a:pPr/>
              <a:t>10/04/2019</a:t>
            </a:fld>
            <a:endParaRPr lang="en-GB"/>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9D487DE-8C5D-43E1-8000-8714D9F92A48}" type="slidenum">
              <a:rPr lang="en-GB" smtClean="0"/>
              <a:pPr/>
              <a:t>‹Nr.›</a:t>
            </a:fld>
            <a:endParaRPr lang="en-GB"/>
          </a:p>
        </p:txBody>
      </p:sp>
    </p:spTree>
    <p:extLst>
      <p:ext uri="{BB962C8B-B14F-4D97-AF65-F5344CB8AC3E}">
        <p14:creationId xmlns:p14="http://schemas.microsoft.com/office/powerpoint/2010/main" val="369104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knowyourmeme.com/memes/people/donald-trum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imple.wikipedia.org/wiki/Olympic_Games" TargetMode="External"/><Relationship Id="rId7" Type="http://schemas.openxmlformats.org/officeDocument/2006/relationships/hyperlink" Target="https://simple.wikipedia.org/wiki/1920_Summer_Olympic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simple.wikipedia.org/wiki/Sportsperson" TargetMode="External"/><Relationship Id="rId5" Type="http://schemas.openxmlformats.org/officeDocument/2006/relationships/hyperlink" Target="https://simple.wikipedia.org/wiki/Continent" TargetMode="External"/><Relationship Id="rId4" Type="http://schemas.openxmlformats.org/officeDocument/2006/relationships/hyperlink" Target="https://simple.wiktionary.org/wiki/simple:un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mple.wikipedia.org/wiki/United_Nations" TargetMode="External"/><Relationship Id="rId7" Type="http://schemas.openxmlformats.org/officeDocument/2006/relationships/hyperlink" Target="https://simple.wikipedia.org/wiki/Cooper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imple.wikipedia.org/wiki/International_law" TargetMode="External"/><Relationship Id="rId5" Type="http://schemas.openxmlformats.org/officeDocument/2006/relationships/hyperlink" Target="https://simple.wikipedia.org/wiki/Convention_Relating_to_the_Status_of_Refugees" TargetMode="External"/><Relationship Id="rId4" Type="http://schemas.openxmlformats.org/officeDocument/2006/relationships/hyperlink" Target="https://simple.wikipedia.org/wiki/Refuge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simple.wikipedia.org/wiki/Neurology" TargetMode="External"/><Relationship Id="rId13" Type="http://schemas.openxmlformats.org/officeDocument/2006/relationships/hyperlink" Target="https://simple.wiktionary.org/wiki/cure" TargetMode="External"/><Relationship Id="rId3" Type="http://schemas.openxmlformats.org/officeDocument/2006/relationships/hyperlink" Target="https://en.wikipedia.org/wiki/Amyotrophic_lateral_sclerosis" TargetMode="External"/><Relationship Id="rId7" Type="http://schemas.openxmlformats.org/officeDocument/2006/relationships/hyperlink" Target="https://en.wikipedia.org/wiki/chronic" TargetMode="External"/><Relationship Id="rId12" Type="http://schemas.openxmlformats.org/officeDocument/2006/relationships/hyperlink" Target="https://simple.wikipedia.org/wiki/Death"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Social_media" TargetMode="External"/><Relationship Id="rId11" Type="http://schemas.openxmlformats.org/officeDocument/2006/relationships/hyperlink" Target="https://simple.wikipedia.org/wiki/Disability" TargetMode="External"/><Relationship Id="rId5" Type="http://schemas.openxmlformats.org/officeDocument/2006/relationships/hyperlink" Target="https://en.wikipedia.org/wiki/Viral_video" TargetMode="External"/><Relationship Id="rId10" Type="http://schemas.openxmlformats.org/officeDocument/2006/relationships/hyperlink" Target="https://simple.wikipedia.org/wiki/Nerve_cell" TargetMode="External"/><Relationship Id="rId4" Type="http://schemas.openxmlformats.org/officeDocument/2006/relationships/hyperlink" Target="https://en.wikipedia.org/wiki/Motor_neurone_disease" TargetMode="External"/><Relationship Id="rId9" Type="http://schemas.openxmlformats.org/officeDocument/2006/relationships/hyperlink" Target="https://simple.wikipedia.org/wiki/Motor_neurone_disease#cite_note-1" TargetMode="External"/><Relationship Id="rId14" Type="http://schemas.openxmlformats.org/officeDocument/2006/relationships/hyperlink" Target="https://simple.wikipedia.org/wiki/Central_nervous_syste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imple.wikipedia.org/wiki/International_organiz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imple.wikipedia.org/wiki/Human_righ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We are not PR experts, we are not going to talk about differences between PR, marketing, advertisement (you can google it),</a:t>
            </a:r>
            <a:r>
              <a:rPr lang="en-US" baseline="0" noProof="0" dirty="0"/>
              <a:t> we are not going to go through PR definitions… After you have learned something about communication, about how to come up with project ideas and what questions to follow, after you have pitched ideas and designed flipcharts, we want to look a bit at PR/advertisement and the question “what to keep in mind to attract people’s attention”. You will not be PR experts after this workshop as some people study many years to get into marketing, social media PR, etc. And as it is late in the afternoon, after a full day, we also want to give you the chance to go outside and get some fresh air – with a task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But before this: Who can recall any advertisement that has caught his/her attention lately. Briefly explain why/what attracted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a:p>
            <a:r>
              <a:rPr lang="en-US" noProof="0" dirty="0"/>
              <a:t>I</a:t>
            </a:r>
            <a:r>
              <a:rPr lang="en-US" baseline="0" noProof="0" dirty="0"/>
              <a:t> am going to show you some campaigns, movements, products or brands now. After each one I’ll ask you to give a show of hands whether you know or have heard of the respective brand, organization, product, etc. and if you have a picture of the initiating organization, company, group of people in mind. By “picture” I don’t just mean y their reputation, but also what kind of people would like to be involved in the campaign, who sell this product, who wouldn’t and so on? Maybe it’s not completely clear yet, I’m sure it will get clear soon. Let’s get started…</a:t>
            </a:r>
            <a:endParaRPr lang="en-US" noProof="0"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2</a:t>
            </a:fld>
            <a:endParaRPr lang="en-GB"/>
          </a:p>
        </p:txBody>
      </p:sp>
    </p:spTree>
    <p:extLst>
      <p:ext uri="{BB962C8B-B14F-4D97-AF65-F5344CB8AC3E}">
        <p14:creationId xmlns:p14="http://schemas.microsoft.com/office/powerpoint/2010/main" val="149322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a:t>
            </a:r>
            <a:r>
              <a:rPr lang="de-DE" dirty="0" err="1"/>
              <a:t>it</a:t>
            </a:r>
            <a:r>
              <a:rPr lang="de-DE" baseline="0" dirty="0"/>
              <a:t> easy </a:t>
            </a:r>
            <a:r>
              <a:rPr lang="de-DE" baseline="0" dirty="0" err="1"/>
              <a:t>or</a:t>
            </a:r>
            <a:r>
              <a:rPr lang="de-DE" baseline="0" dirty="0"/>
              <a:t> </a:t>
            </a:r>
            <a:r>
              <a:rPr lang="de-DE" baseline="0" dirty="0" err="1"/>
              <a:t>hard</a:t>
            </a:r>
            <a:r>
              <a:rPr lang="de-DE" baseline="0" dirty="0"/>
              <a:t>? </a:t>
            </a:r>
            <a:r>
              <a:rPr lang="de-DE" baseline="0" dirty="0" err="1"/>
              <a:t>Did</a:t>
            </a:r>
            <a:r>
              <a:rPr lang="de-DE" baseline="0" dirty="0"/>
              <a:t> </a:t>
            </a:r>
            <a:r>
              <a:rPr lang="de-DE" baseline="0" dirty="0" err="1"/>
              <a:t>you</a:t>
            </a:r>
            <a:r>
              <a:rPr lang="de-DE" baseline="0" dirty="0"/>
              <a:t> </a:t>
            </a:r>
            <a:r>
              <a:rPr lang="de-DE" baseline="0" dirty="0" err="1"/>
              <a:t>have</a:t>
            </a:r>
            <a:r>
              <a:rPr lang="de-DE" baseline="0" dirty="0"/>
              <a:t> different </a:t>
            </a:r>
            <a:r>
              <a:rPr lang="de-DE" baseline="0" dirty="0" err="1"/>
              <a:t>opinions</a:t>
            </a:r>
            <a:r>
              <a:rPr lang="de-DE" baseline="0" dirty="0"/>
              <a:t>? </a:t>
            </a:r>
            <a:r>
              <a:rPr lang="de-DE" baseline="0" dirty="0" err="1"/>
              <a:t>Why</a:t>
            </a:r>
            <a:r>
              <a:rPr lang="de-DE" baseline="0" dirty="0"/>
              <a:t>? </a:t>
            </a:r>
            <a:r>
              <a:rPr lang="de-DE" baseline="0" dirty="0" err="1"/>
              <a:t>Did</a:t>
            </a:r>
            <a:r>
              <a:rPr lang="de-DE" baseline="0" dirty="0"/>
              <a:t> </a:t>
            </a:r>
            <a:r>
              <a:rPr lang="de-DE" baseline="0" dirty="0" err="1"/>
              <a:t>you</a:t>
            </a:r>
            <a:r>
              <a:rPr lang="de-DE" baseline="0" dirty="0"/>
              <a:t> </a:t>
            </a:r>
            <a:r>
              <a:rPr lang="de-DE" baseline="0" dirty="0" err="1"/>
              <a:t>maybe</a:t>
            </a:r>
            <a:r>
              <a:rPr lang="de-DE" baseline="0" dirty="0"/>
              <a:t> </a:t>
            </a:r>
            <a:r>
              <a:rPr lang="de-DE" baseline="0" dirty="0" err="1"/>
              <a:t>come</a:t>
            </a:r>
            <a:r>
              <a:rPr lang="de-DE" baseline="0" dirty="0"/>
              <a:t> </a:t>
            </a:r>
            <a:r>
              <a:rPr lang="de-DE" baseline="0" dirty="0" err="1"/>
              <a:t>up</a:t>
            </a:r>
            <a:r>
              <a:rPr lang="de-DE" baseline="0" dirty="0"/>
              <a:t> </a:t>
            </a:r>
            <a:r>
              <a:rPr lang="de-DE" baseline="0" dirty="0" err="1"/>
              <a:t>with</a:t>
            </a:r>
            <a:r>
              <a:rPr lang="de-DE" baseline="0" dirty="0"/>
              <a:t> an extra </a:t>
            </a:r>
            <a:r>
              <a:rPr lang="de-DE" baseline="0" dirty="0" err="1"/>
              <a:t>category</a:t>
            </a:r>
            <a:r>
              <a:rPr lang="de-DE" baseline="0" dirty="0"/>
              <a:t> (in-</a:t>
            </a:r>
            <a:r>
              <a:rPr lang="de-DE" baseline="0" dirty="0" err="1"/>
              <a:t>between</a:t>
            </a:r>
            <a:r>
              <a:rPr lang="de-DE" baseline="0" dirty="0"/>
              <a:t>)? </a:t>
            </a:r>
            <a:r>
              <a:rPr lang="de-DE" baseline="0" dirty="0" err="1"/>
              <a:t>Examples</a:t>
            </a:r>
            <a:r>
              <a:rPr lang="de-DE" baseline="0" dirty="0"/>
              <a:t>?</a:t>
            </a:r>
            <a:endParaRPr lang="de-DE"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12</a:t>
            </a:fld>
            <a:endParaRPr lang="en-GB"/>
          </a:p>
        </p:txBody>
      </p:sp>
    </p:spTree>
    <p:extLst>
      <p:ext uri="{BB962C8B-B14F-4D97-AF65-F5344CB8AC3E}">
        <p14:creationId xmlns:p14="http://schemas.microsoft.com/office/powerpoint/2010/main" val="322750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Collect</a:t>
            </a:r>
            <a:r>
              <a:rPr lang="de-DE" baseline="0" dirty="0"/>
              <a:t>/Stick material on a </a:t>
            </a:r>
            <a:r>
              <a:rPr lang="de-DE" baseline="0" dirty="0" err="1"/>
              <a:t>brown</a:t>
            </a:r>
            <a:r>
              <a:rPr lang="de-DE" baseline="0" dirty="0"/>
              <a:t> </a:t>
            </a:r>
            <a:r>
              <a:rPr lang="de-DE" baseline="0" dirty="0" err="1"/>
              <a:t>paper</a:t>
            </a:r>
            <a:r>
              <a:rPr lang="de-DE" baseline="0" dirty="0"/>
              <a:t> and </a:t>
            </a:r>
            <a:r>
              <a:rPr lang="de-DE" baseline="0" dirty="0" err="1"/>
              <a:t>note</a:t>
            </a:r>
            <a:r>
              <a:rPr lang="de-DE" baseline="0" dirty="0"/>
              <a:t> </a:t>
            </a:r>
            <a:r>
              <a:rPr lang="de-DE" baseline="0" dirty="0" err="1"/>
              <a:t>what</a:t>
            </a:r>
            <a:r>
              <a:rPr lang="de-DE" baseline="0" dirty="0"/>
              <a:t> </a:t>
            </a:r>
            <a:r>
              <a:rPr lang="de-DE" baseline="0" dirty="0" err="1"/>
              <a:t>makes</a:t>
            </a:r>
            <a:r>
              <a:rPr lang="de-DE" baseline="0" dirty="0"/>
              <a:t> </a:t>
            </a:r>
            <a:r>
              <a:rPr lang="de-DE" baseline="0" dirty="0" err="1"/>
              <a:t>it</a:t>
            </a:r>
            <a:r>
              <a:rPr lang="de-DE" baseline="0" dirty="0"/>
              <a:t> </a:t>
            </a:r>
            <a:r>
              <a:rPr lang="de-DE" baseline="0" dirty="0" err="1"/>
              <a:t>good</a:t>
            </a:r>
            <a:r>
              <a:rPr lang="de-DE" baseline="0" dirty="0"/>
              <a:t> </a:t>
            </a:r>
            <a:r>
              <a:rPr lang="de-DE" baseline="0" dirty="0" err="1"/>
              <a:t>or</a:t>
            </a:r>
            <a:r>
              <a:rPr lang="de-DE" baseline="0" dirty="0"/>
              <a:t> </a:t>
            </a:r>
            <a:r>
              <a:rPr lang="de-DE" baseline="0" dirty="0" err="1"/>
              <a:t>bad</a:t>
            </a:r>
            <a:r>
              <a:rPr lang="de-DE" baseline="0" dirty="0"/>
              <a:t> </a:t>
            </a:r>
            <a:r>
              <a:rPr lang="de-DE" baseline="0" dirty="0" err="1"/>
              <a:t>next</a:t>
            </a:r>
            <a:r>
              <a:rPr lang="de-DE" baseline="0" dirty="0"/>
              <a:t> </a:t>
            </a:r>
            <a:r>
              <a:rPr lang="de-DE" baseline="0" dirty="0" err="1"/>
              <a:t>to</a:t>
            </a:r>
            <a:r>
              <a:rPr lang="de-DE" baseline="0" dirty="0"/>
              <a:t> </a:t>
            </a:r>
            <a:r>
              <a:rPr lang="de-DE" baseline="0" dirty="0" err="1"/>
              <a:t>the</a:t>
            </a:r>
            <a:r>
              <a:rPr lang="de-DE" baseline="0" dirty="0"/>
              <a:t> </a:t>
            </a:r>
            <a:r>
              <a:rPr lang="de-DE" baseline="0" dirty="0" err="1"/>
              <a:t>flyer</a:t>
            </a:r>
            <a:r>
              <a:rPr lang="de-DE" baseline="0" dirty="0"/>
              <a:t> </a:t>
            </a:r>
            <a:r>
              <a:rPr lang="de-DE" baseline="0" dirty="0" err="1"/>
              <a:t>or</a:t>
            </a:r>
            <a:r>
              <a:rPr lang="de-DE" baseline="0" dirty="0"/>
              <a:t> </a:t>
            </a:r>
            <a:r>
              <a:rPr lang="de-DE" baseline="0" dirty="0" err="1"/>
              <a:t>somewhere</a:t>
            </a:r>
            <a:r>
              <a:rPr lang="de-DE" baseline="0" dirty="0"/>
              <a:t> on </a:t>
            </a:r>
            <a:r>
              <a:rPr lang="de-DE" baseline="0" dirty="0" err="1"/>
              <a:t>the</a:t>
            </a:r>
            <a:r>
              <a:rPr lang="de-DE" baseline="0" dirty="0"/>
              <a:t> </a:t>
            </a:r>
            <a:r>
              <a:rPr lang="de-DE" baseline="0" dirty="0" err="1"/>
              <a:t>paper</a:t>
            </a:r>
            <a:r>
              <a:rPr lang="de-DE" baseline="0" dirty="0"/>
              <a:t>.</a:t>
            </a:r>
            <a:endParaRPr lang="de-DE"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13</a:t>
            </a:fld>
            <a:endParaRPr lang="en-GB"/>
          </a:p>
        </p:txBody>
      </p:sp>
    </p:spTree>
    <p:extLst>
      <p:ext uri="{BB962C8B-B14F-4D97-AF65-F5344CB8AC3E}">
        <p14:creationId xmlns:p14="http://schemas.microsoft.com/office/powerpoint/2010/main" val="322750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When</a:t>
            </a:r>
            <a:r>
              <a:rPr lang="de-DE" dirty="0"/>
              <a:t> </a:t>
            </a:r>
            <a:r>
              <a:rPr lang="de-DE" dirty="0" err="1"/>
              <a:t>promoting</a:t>
            </a:r>
            <a:r>
              <a:rPr lang="de-DE" dirty="0"/>
              <a:t> </a:t>
            </a:r>
            <a:r>
              <a:rPr lang="de-DE" dirty="0" err="1"/>
              <a:t>your</a:t>
            </a:r>
            <a:r>
              <a:rPr lang="de-DE" dirty="0"/>
              <a:t> </a:t>
            </a:r>
            <a:r>
              <a:rPr lang="de-DE" dirty="0" err="1"/>
              <a:t>idea</a:t>
            </a:r>
            <a:r>
              <a:rPr lang="de-DE" dirty="0"/>
              <a:t> (</a:t>
            </a:r>
            <a:r>
              <a:rPr lang="de-DE" dirty="0" err="1"/>
              <a:t>project</a:t>
            </a:r>
            <a:r>
              <a:rPr lang="de-DE" dirty="0"/>
              <a:t>, </a:t>
            </a:r>
            <a:r>
              <a:rPr lang="de-DE" dirty="0" err="1"/>
              <a:t>event</a:t>
            </a:r>
            <a:r>
              <a:rPr lang="de-DE" dirty="0"/>
              <a:t>…)</a:t>
            </a:r>
            <a:r>
              <a:rPr lang="de-DE" baseline="0" dirty="0"/>
              <a:t> – </a:t>
            </a:r>
            <a:r>
              <a:rPr lang="de-DE" baseline="0" dirty="0" err="1"/>
              <a:t>which</a:t>
            </a:r>
            <a:r>
              <a:rPr lang="de-DE" baseline="0" dirty="0"/>
              <a:t> </a:t>
            </a:r>
            <a:r>
              <a:rPr lang="de-DE" baseline="0" dirty="0" err="1"/>
              <a:t>rules</a:t>
            </a:r>
            <a:r>
              <a:rPr lang="de-DE" baseline="0" dirty="0"/>
              <a:t> do </a:t>
            </a:r>
            <a:r>
              <a:rPr lang="de-DE" baseline="0" dirty="0" err="1"/>
              <a:t>you</a:t>
            </a:r>
            <a:r>
              <a:rPr lang="de-DE" baseline="0" dirty="0"/>
              <a:t> follow </a:t>
            </a:r>
            <a:r>
              <a:rPr lang="de-DE" baseline="0" dirty="0" err="1"/>
              <a:t>to</a:t>
            </a:r>
            <a:r>
              <a:rPr lang="de-DE" baseline="0" dirty="0"/>
              <a:t> catch </a:t>
            </a:r>
            <a:r>
              <a:rPr lang="de-DE" baseline="0" dirty="0" err="1"/>
              <a:t>the</a:t>
            </a:r>
            <a:r>
              <a:rPr lang="de-DE" baseline="0" dirty="0"/>
              <a:t> </a:t>
            </a:r>
            <a:r>
              <a:rPr lang="de-DE" baseline="0" dirty="0" err="1"/>
              <a:t>attention</a:t>
            </a:r>
            <a:r>
              <a:rPr lang="de-DE" baseline="0" dirty="0"/>
              <a:t> </a:t>
            </a:r>
            <a:r>
              <a:rPr lang="de-DE" baseline="0" dirty="0" err="1"/>
              <a:t>of</a:t>
            </a:r>
            <a:r>
              <a:rPr lang="de-DE" baseline="0" dirty="0"/>
              <a:t> </a:t>
            </a:r>
            <a:r>
              <a:rPr lang="de-DE" baseline="0" dirty="0" err="1"/>
              <a:t>your</a:t>
            </a:r>
            <a:r>
              <a:rPr lang="de-DE" baseline="0" dirty="0"/>
              <a:t> </a:t>
            </a:r>
            <a:r>
              <a:rPr lang="de-DE" baseline="0" dirty="0" err="1"/>
              <a:t>target</a:t>
            </a:r>
            <a:r>
              <a:rPr lang="de-DE" baseline="0" dirty="0"/>
              <a:t> </a:t>
            </a:r>
            <a:r>
              <a:rPr lang="de-DE" baseline="0" dirty="0" err="1"/>
              <a:t>group</a:t>
            </a:r>
            <a:r>
              <a:rPr lang="de-DE" baseline="0" dirty="0"/>
              <a:t>?</a:t>
            </a:r>
          </a:p>
          <a:p>
            <a:endParaRPr lang="de-DE" baseline="0" dirty="0"/>
          </a:p>
          <a:p>
            <a:r>
              <a:rPr lang="de-DE" baseline="0" dirty="0"/>
              <a:t>-&gt; COLLECT ON FLIPCHART („</a:t>
            </a:r>
            <a:r>
              <a:rPr lang="de-DE" baseline="0" dirty="0" err="1"/>
              <a:t>hot</a:t>
            </a:r>
            <a:r>
              <a:rPr lang="de-DE" baseline="0" dirty="0"/>
              <a:t> </a:t>
            </a:r>
            <a:r>
              <a:rPr lang="de-DE" baseline="0" dirty="0" err="1"/>
              <a:t>promotion</a:t>
            </a:r>
            <a:r>
              <a:rPr lang="de-DE" baseline="0" dirty="0"/>
              <a:t>“)</a:t>
            </a:r>
            <a:endParaRPr lang="de-DE"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14</a:t>
            </a:fld>
            <a:endParaRPr lang="en-GB"/>
          </a:p>
        </p:txBody>
      </p:sp>
    </p:spTree>
    <p:extLst>
      <p:ext uri="{BB962C8B-B14F-4D97-AF65-F5344CB8AC3E}">
        <p14:creationId xmlns:p14="http://schemas.microsoft.com/office/powerpoint/2010/main" val="322750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a:t>
            </a:r>
            <a:r>
              <a:rPr lang="de-DE" dirty="0" err="1"/>
              <a:t>it</a:t>
            </a:r>
            <a:r>
              <a:rPr lang="de-DE" baseline="0" dirty="0"/>
              <a:t> easy </a:t>
            </a:r>
            <a:r>
              <a:rPr lang="de-DE" baseline="0" dirty="0" err="1"/>
              <a:t>or</a:t>
            </a:r>
            <a:r>
              <a:rPr lang="de-DE" baseline="0" dirty="0"/>
              <a:t> </a:t>
            </a:r>
            <a:r>
              <a:rPr lang="de-DE" baseline="0" dirty="0" err="1"/>
              <a:t>hard</a:t>
            </a:r>
            <a:r>
              <a:rPr lang="de-DE" baseline="0" dirty="0"/>
              <a:t>? </a:t>
            </a:r>
            <a:r>
              <a:rPr lang="de-DE" baseline="0" dirty="0" err="1"/>
              <a:t>Did</a:t>
            </a:r>
            <a:r>
              <a:rPr lang="de-DE" baseline="0" dirty="0"/>
              <a:t> </a:t>
            </a:r>
            <a:r>
              <a:rPr lang="de-DE" baseline="0" dirty="0" err="1"/>
              <a:t>you</a:t>
            </a:r>
            <a:r>
              <a:rPr lang="de-DE" baseline="0" dirty="0"/>
              <a:t> </a:t>
            </a:r>
            <a:r>
              <a:rPr lang="de-DE" baseline="0" dirty="0" err="1"/>
              <a:t>have</a:t>
            </a:r>
            <a:r>
              <a:rPr lang="de-DE" baseline="0" dirty="0"/>
              <a:t> different </a:t>
            </a:r>
            <a:r>
              <a:rPr lang="de-DE" baseline="0" dirty="0" err="1"/>
              <a:t>opinions</a:t>
            </a:r>
            <a:r>
              <a:rPr lang="de-DE" baseline="0" dirty="0"/>
              <a:t>? </a:t>
            </a:r>
            <a:r>
              <a:rPr lang="de-DE" baseline="0" dirty="0" err="1"/>
              <a:t>Why</a:t>
            </a:r>
            <a:r>
              <a:rPr lang="de-DE" baseline="0" dirty="0"/>
              <a:t>? </a:t>
            </a:r>
            <a:r>
              <a:rPr lang="de-DE" baseline="0" dirty="0" err="1"/>
              <a:t>Did</a:t>
            </a:r>
            <a:r>
              <a:rPr lang="de-DE" baseline="0" dirty="0"/>
              <a:t> </a:t>
            </a:r>
            <a:r>
              <a:rPr lang="de-DE" baseline="0" dirty="0" err="1"/>
              <a:t>you</a:t>
            </a:r>
            <a:r>
              <a:rPr lang="de-DE" baseline="0" dirty="0"/>
              <a:t> </a:t>
            </a:r>
            <a:r>
              <a:rPr lang="de-DE" baseline="0" dirty="0" err="1"/>
              <a:t>maybe</a:t>
            </a:r>
            <a:r>
              <a:rPr lang="de-DE" baseline="0" dirty="0"/>
              <a:t> </a:t>
            </a:r>
            <a:r>
              <a:rPr lang="de-DE" baseline="0" dirty="0" err="1"/>
              <a:t>come</a:t>
            </a:r>
            <a:r>
              <a:rPr lang="de-DE" baseline="0" dirty="0"/>
              <a:t> </a:t>
            </a:r>
            <a:r>
              <a:rPr lang="de-DE" baseline="0" dirty="0" err="1"/>
              <a:t>up</a:t>
            </a:r>
            <a:r>
              <a:rPr lang="de-DE" baseline="0" dirty="0"/>
              <a:t> </a:t>
            </a:r>
            <a:r>
              <a:rPr lang="de-DE" baseline="0" dirty="0" err="1"/>
              <a:t>with</a:t>
            </a:r>
            <a:r>
              <a:rPr lang="de-DE" baseline="0" dirty="0"/>
              <a:t> an extra </a:t>
            </a:r>
            <a:r>
              <a:rPr lang="de-DE" baseline="0" dirty="0" err="1"/>
              <a:t>category</a:t>
            </a:r>
            <a:r>
              <a:rPr lang="de-DE" baseline="0" dirty="0"/>
              <a:t> (in-</a:t>
            </a:r>
            <a:r>
              <a:rPr lang="de-DE" baseline="0" dirty="0" err="1"/>
              <a:t>between</a:t>
            </a:r>
            <a:r>
              <a:rPr lang="de-DE" baseline="0" dirty="0"/>
              <a:t>)? </a:t>
            </a:r>
            <a:r>
              <a:rPr lang="de-DE" baseline="0" dirty="0" err="1"/>
              <a:t>Examples</a:t>
            </a:r>
            <a:r>
              <a:rPr lang="de-DE" baseline="0" dirty="0"/>
              <a:t>?</a:t>
            </a:r>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15</a:t>
            </a:fld>
            <a:endParaRPr lang="en-GB"/>
          </a:p>
        </p:txBody>
      </p:sp>
    </p:spTree>
    <p:extLst>
      <p:ext uri="{BB962C8B-B14F-4D97-AF65-F5344CB8AC3E}">
        <p14:creationId xmlns:p14="http://schemas.microsoft.com/office/powerpoint/2010/main" val="322750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i="1" noProof="0" dirty="0" err="1"/>
              <a:t>Bei</a:t>
            </a:r>
            <a:r>
              <a:rPr lang="en-US" i="1" baseline="0" noProof="0" dirty="0"/>
              <a:t> </a:t>
            </a:r>
            <a:r>
              <a:rPr lang="en-US" i="1" baseline="0" noProof="0" dirty="0" err="1"/>
              <a:t>dieser</a:t>
            </a:r>
            <a:r>
              <a:rPr lang="en-US" i="1" baseline="0" noProof="0" dirty="0"/>
              <a:t> </a:t>
            </a:r>
            <a:r>
              <a:rPr lang="en-US" i="1" baseline="0" noProof="0" dirty="0" err="1"/>
              <a:t>Übung</a:t>
            </a:r>
            <a:r>
              <a:rPr lang="en-US" i="1" baseline="0" noProof="0" dirty="0"/>
              <a:t> </a:t>
            </a:r>
            <a:r>
              <a:rPr lang="en-US" i="1" baseline="0" noProof="0" dirty="0" err="1"/>
              <a:t>macht</a:t>
            </a:r>
            <a:r>
              <a:rPr lang="en-US" i="1" baseline="0" noProof="0" dirty="0"/>
              <a:t> </a:t>
            </a:r>
            <a:r>
              <a:rPr lang="en-US" i="1" baseline="0" noProof="0" dirty="0" err="1"/>
              <a:t>es</a:t>
            </a:r>
            <a:r>
              <a:rPr lang="en-US" i="1" baseline="0" noProof="0" dirty="0"/>
              <a:t> </a:t>
            </a:r>
            <a:r>
              <a:rPr lang="en-US" i="1" baseline="0" noProof="0" dirty="0" err="1"/>
              <a:t>dann</a:t>
            </a:r>
            <a:r>
              <a:rPr lang="en-US" i="1" baseline="0" noProof="0" dirty="0"/>
              <a:t> </a:t>
            </a:r>
            <a:r>
              <a:rPr lang="en-US" i="1" baseline="0" noProof="0" dirty="0" err="1"/>
              <a:t>natürlich</a:t>
            </a:r>
            <a:r>
              <a:rPr lang="en-US" i="1" baseline="0" noProof="0" dirty="0"/>
              <a:t> Sinn, </a:t>
            </a:r>
            <a:r>
              <a:rPr lang="en-US" i="1" baseline="0" noProof="0" dirty="0" err="1"/>
              <a:t>spontan</a:t>
            </a:r>
            <a:r>
              <a:rPr lang="en-US" i="1" baseline="0" noProof="0" dirty="0"/>
              <a:t> auf die </a:t>
            </a:r>
            <a:r>
              <a:rPr lang="en-US" i="1" baseline="0" noProof="0" dirty="0" err="1"/>
              <a:t>Rückmeldung</a:t>
            </a:r>
            <a:r>
              <a:rPr lang="en-US" i="1" baseline="0" noProof="0" dirty="0"/>
              <a:t> der </a:t>
            </a:r>
            <a:r>
              <a:rPr lang="en-US" i="1" baseline="0" noProof="0" dirty="0" err="1"/>
              <a:t>Zuhörenden</a:t>
            </a:r>
            <a:r>
              <a:rPr lang="en-US" i="1" baseline="0" noProof="0" dirty="0"/>
              <a:t> </a:t>
            </a:r>
            <a:r>
              <a:rPr lang="en-US" i="1" baseline="0" noProof="0" dirty="0" err="1"/>
              <a:t>zu</a:t>
            </a:r>
            <a:r>
              <a:rPr lang="en-US" i="1" baseline="0" noProof="0" dirty="0"/>
              <a:t> </a:t>
            </a:r>
            <a:r>
              <a:rPr lang="en-US" i="1" baseline="0" noProof="0" dirty="0" err="1"/>
              <a:t>reagieren</a:t>
            </a:r>
            <a:r>
              <a:rPr lang="en-US" i="1" baseline="0" noProof="0" dirty="0"/>
              <a:t> </a:t>
            </a:r>
          </a:p>
          <a:p>
            <a:r>
              <a:rPr lang="en-US" b="1" baseline="0" noProof="0" dirty="0"/>
              <a:t>Show of hands</a:t>
            </a:r>
          </a:p>
          <a:p>
            <a:r>
              <a:rPr lang="en-US" baseline="0" noProof="0" dirty="0"/>
              <a:t>1) Who has heard of this? </a:t>
            </a:r>
          </a:p>
          <a:p>
            <a:r>
              <a:rPr lang="en-US" baseline="0" noProof="0" dirty="0"/>
              <a:t>2) Who has an idea or a picture in their head what kind of people use this hashtag? </a:t>
            </a:r>
          </a:p>
          <a:p>
            <a:endParaRPr lang="en-US" baseline="0" noProof="0" dirty="0"/>
          </a:p>
          <a:p>
            <a:r>
              <a:rPr lang="en-US" baseline="0" noProof="0" dirty="0"/>
              <a:t>Fascinating, right? There are no names, no country is managed, but nevertheless most of us know who is criticized by this hashtag</a:t>
            </a:r>
          </a:p>
          <a:p>
            <a:endParaRPr lang="en-US" baseline="0" noProof="0" dirty="0"/>
          </a:p>
          <a:p>
            <a:r>
              <a:rPr lang="en-US" b="0" dirty="0"/>
              <a:t>(</a:t>
            </a:r>
            <a:r>
              <a:rPr lang="en-US" b="1" dirty="0"/>
              <a:t>#</a:t>
            </a:r>
            <a:r>
              <a:rPr lang="en-US" b="1" dirty="0" err="1"/>
              <a:t>NotMyPresident</a:t>
            </a:r>
            <a:r>
              <a:rPr lang="en-US" dirty="0"/>
              <a:t> is a social media activist movement protesting the election of </a:t>
            </a:r>
            <a:r>
              <a:rPr lang="en-US" dirty="0">
                <a:hlinkClick r:id="rId3"/>
              </a:rPr>
              <a:t>Donald Trump</a:t>
            </a:r>
            <a:r>
              <a:rPr lang="en-US" dirty="0"/>
              <a:t> as the 45th President of the United States.)</a:t>
            </a:r>
            <a:endParaRPr lang="en-US" baseline="0" noProof="0" dirty="0"/>
          </a:p>
          <a:p>
            <a:endParaRPr lang="en-US" noProof="0"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3</a:t>
            </a:fld>
            <a:endParaRPr lang="en-GB"/>
          </a:p>
        </p:txBody>
      </p:sp>
    </p:spTree>
    <p:extLst>
      <p:ext uri="{BB962C8B-B14F-4D97-AF65-F5344CB8AC3E}">
        <p14:creationId xmlns:p14="http://schemas.microsoft.com/office/powerpoint/2010/main" val="149322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baseline="0" noProof="0" dirty="0"/>
              <a:t>Show of hands</a:t>
            </a:r>
          </a:p>
          <a:p>
            <a:r>
              <a:rPr lang="en-US" noProof="0" dirty="0"/>
              <a:t>1) Who knows </a:t>
            </a:r>
            <a:r>
              <a:rPr lang="en-US" baseline="0" noProof="0" dirty="0"/>
              <a:t>this logo? </a:t>
            </a:r>
          </a:p>
          <a:p>
            <a:r>
              <a:rPr lang="en-US" noProof="0" dirty="0"/>
              <a:t>2)</a:t>
            </a:r>
            <a:r>
              <a:rPr lang="en-US" baseline="0" noProof="0" dirty="0"/>
              <a:t> If you don’t know the logo, what do you think is it about? (Why do you know?)</a:t>
            </a:r>
          </a:p>
          <a:p>
            <a:endParaRPr lang="en-US" baseline="0" noProof="0" dirty="0"/>
          </a:p>
          <a:p>
            <a:r>
              <a:rPr lang="en-US" noProof="0" dirty="0"/>
              <a:t>(NOH8</a:t>
            </a:r>
            <a:r>
              <a:rPr lang="en-US" baseline="0" noProof="0" dirty="0"/>
              <a:t> is a </a:t>
            </a:r>
            <a:r>
              <a:rPr lang="en-US" noProof="0" dirty="0"/>
              <a:t>charity organization. Its aim is to promote</a:t>
            </a:r>
            <a:r>
              <a:rPr lang="en-US" baseline="0" noProof="0" dirty="0"/>
              <a:t> gender equality, equality in marriage (LGBTQIA marriage), as well as equality as a human right through education, lobbying, internet media and visual protest.</a:t>
            </a:r>
          </a:p>
          <a:p>
            <a:r>
              <a:rPr lang="de-DE" i="1" dirty="0">
                <a:effectLst/>
              </a:rPr>
              <a:t>NOH</a:t>
            </a:r>
            <a:r>
              <a:rPr lang="de-DE" sz="1200" i="1" kern="1200" dirty="0">
                <a:solidFill>
                  <a:schemeClr val="tx1"/>
                </a:solidFill>
                <a:effectLst/>
                <a:latin typeface="+mn-lt"/>
                <a:ea typeface="+mn-ea"/>
                <a:cs typeface="+mn-cs"/>
              </a:rPr>
              <a:t>8</a:t>
            </a:r>
            <a:r>
              <a:rPr lang="de-DE" i="1" dirty="0">
                <a:effectLst/>
              </a:rPr>
              <a:t> ist ein Wohltätigkeitsverein, welcher es sich zum Ziel gesetzt hat, Gleichheit für Geschlechter, in der Ehe, sowie als Menschenrecht durch Bildung, Interessenvertretung, Internetmedien und sichtbaren Protest voranzutreiben.</a:t>
            </a:r>
            <a:r>
              <a:rPr lang="de-DE" i="0" dirty="0">
                <a:effectLst/>
              </a:rPr>
              <a:t>)</a:t>
            </a:r>
            <a:endParaRPr lang="en-US" i="1"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4</a:t>
            </a:fld>
            <a:endParaRPr lang="en-GB"/>
          </a:p>
        </p:txBody>
      </p:sp>
    </p:spTree>
    <p:extLst>
      <p:ext uri="{BB962C8B-B14F-4D97-AF65-F5344CB8AC3E}">
        <p14:creationId xmlns:p14="http://schemas.microsoft.com/office/powerpoint/2010/main" val="114435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baseline="0" noProof="0" dirty="0"/>
              <a:t>Show of hands</a:t>
            </a:r>
          </a:p>
          <a:p>
            <a:r>
              <a:rPr lang="de-DE" dirty="0"/>
              <a:t>1) Who</a:t>
            </a:r>
            <a:r>
              <a:rPr lang="de-DE" baseline="0" dirty="0"/>
              <a:t> </a:t>
            </a:r>
            <a:r>
              <a:rPr lang="de-DE" baseline="0" dirty="0" err="1"/>
              <a:t>knows</a:t>
            </a:r>
            <a:r>
              <a:rPr lang="de-DE" baseline="0" dirty="0"/>
              <a:t> </a:t>
            </a:r>
            <a:r>
              <a:rPr lang="de-DE" baseline="0" dirty="0" err="1"/>
              <a:t>this</a:t>
            </a:r>
            <a:r>
              <a:rPr lang="de-DE" baseline="0" dirty="0"/>
              <a:t> </a:t>
            </a:r>
            <a:r>
              <a:rPr lang="de-DE" baseline="0" dirty="0" err="1"/>
              <a:t>symbol</a:t>
            </a:r>
            <a:r>
              <a:rPr lang="de-DE" baseline="0" dirty="0"/>
              <a:t>?</a:t>
            </a:r>
          </a:p>
          <a:p>
            <a:endParaRPr lang="de-DE" dirty="0"/>
          </a:p>
          <a:p>
            <a:r>
              <a:rPr lang="de-DE" dirty="0"/>
              <a:t>(</a:t>
            </a:r>
            <a:r>
              <a:rPr lang="en-US" dirty="0"/>
              <a:t>The </a:t>
            </a:r>
            <a:r>
              <a:rPr lang="en-US" b="1" dirty="0"/>
              <a:t>Olympic rings</a:t>
            </a:r>
            <a:r>
              <a:rPr lang="en-US" dirty="0"/>
              <a:t> are the official symbol of the </a:t>
            </a:r>
            <a:r>
              <a:rPr lang="en-US" dirty="0">
                <a:hlinkClick r:id="rId3" tooltip="Olympic Games"/>
              </a:rPr>
              <a:t>Olympic Games</a:t>
            </a:r>
            <a:r>
              <a:rPr lang="en-US" dirty="0"/>
              <a:t>. The rings represent the </a:t>
            </a:r>
            <a:r>
              <a:rPr lang="en-US" dirty="0">
                <a:hlinkClick r:id="rId4" tooltip="wikt:simple:union"/>
              </a:rPr>
              <a:t>union</a:t>
            </a:r>
            <a:r>
              <a:rPr lang="en-US" dirty="0"/>
              <a:t> of the five </a:t>
            </a:r>
            <a:r>
              <a:rPr lang="en-US" dirty="0">
                <a:hlinkClick r:id="rId5" tooltip="Continent"/>
              </a:rPr>
              <a:t>continents</a:t>
            </a:r>
            <a:r>
              <a:rPr lang="en-US" dirty="0"/>
              <a:t> and the meeting of </a:t>
            </a:r>
            <a:r>
              <a:rPr lang="en-US" dirty="0">
                <a:hlinkClick r:id="rId6" tooltip="Sportsperson"/>
              </a:rPr>
              <a:t>athletes</a:t>
            </a:r>
            <a:r>
              <a:rPr lang="en-US" dirty="0"/>
              <a:t> from around the world at the Olympic Games. The rings were first used at the Olympic Games </a:t>
            </a:r>
            <a:r>
              <a:rPr lang="en-US" dirty="0">
                <a:hlinkClick r:id="rId7" tooltip="1920 Summer Olympics"/>
              </a:rPr>
              <a:t>Belgium in 1920</a:t>
            </a:r>
            <a:r>
              <a:rPr lang="en-US" dirty="0"/>
              <a:t>.</a:t>
            </a:r>
            <a:r>
              <a:rPr lang="de-DE" dirty="0"/>
              <a:t>)</a:t>
            </a:r>
          </a:p>
        </p:txBody>
      </p:sp>
      <p:sp>
        <p:nvSpPr>
          <p:cNvPr id="4" name="Foliennummernplatzhalter 3"/>
          <p:cNvSpPr>
            <a:spLocks noGrp="1"/>
          </p:cNvSpPr>
          <p:nvPr>
            <p:ph type="sldNum" sz="quarter" idx="10"/>
          </p:nvPr>
        </p:nvSpPr>
        <p:spPr/>
        <p:txBody>
          <a:bodyPr/>
          <a:lstStyle/>
          <a:p>
            <a:fld id="{59D487DE-8C5D-43E1-8000-8714D9F92A48}" type="slidenum">
              <a:rPr lang="en-GB" smtClean="0"/>
              <a:pPr/>
              <a:t>5</a:t>
            </a:fld>
            <a:endParaRPr lang="en-GB"/>
          </a:p>
        </p:txBody>
      </p:sp>
    </p:spTree>
    <p:extLst>
      <p:ext uri="{BB962C8B-B14F-4D97-AF65-F5344CB8AC3E}">
        <p14:creationId xmlns:p14="http://schemas.microsoft.com/office/powerpoint/2010/main" val="149322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baseline="0" noProof="0" dirty="0"/>
              <a:t>Show of hands</a:t>
            </a:r>
          </a:p>
          <a:p>
            <a:r>
              <a:rPr lang="en-US" noProof="0" dirty="0"/>
              <a:t>1)</a:t>
            </a:r>
            <a:r>
              <a:rPr lang="en-US" baseline="0" noProof="0" dirty="0"/>
              <a:t> Who knows this organization?</a:t>
            </a:r>
          </a:p>
          <a:p>
            <a:endParaRPr lang="en-US" baseline="0" noProof="0" dirty="0"/>
          </a:p>
          <a:p>
            <a:r>
              <a:rPr lang="en-US" baseline="0" noProof="0" dirty="0"/>
              <a:t>2) When you see completely identical donation appeals, except that one has this logo on it and the other a logo you don’t know, would it be more likely that you donate for the one with this UNHCR logo?</a:t>
            </a:r>
          </a:p>
          <a:p>
            <a:endParaRPr lang="en-US" baseline="0" noProof="0" dirty="0"/>
          </a:p>
          <a:p>
            <a:r>
              <a:rPr lang="en-US" baseline="0" noProof="0" dirty="0"/>
              <a:t>Either way ask yourself: Why??</a:t>
            </a:r>
          </a:p>
          <a:p>
            <a:endParaRPr lang="en-US" baseline="0" noProof="0" dirty="0"/>
          </a:p>
          <a:p>
            <a:r>
              <a:rPr lang="en-US" baseline="0" noProof="0" dirty="0"/>
              <a:t>(</a:t>
            </a:r>
            <a:r>
              <a:rPr lang="en-US" dirty="0"/>
              <a:t>The </a:t>
            </a:r>
            <a:r>
              <a:rPr lang="en-US" b="1" dirty="0"/>
              <a:t>Office of the United Nations High Commissioner for Refugees</a:t>
            </a:r>
            <a:r>
              <a:rPr lang="en-US" dirty="0"/>
              <a:t> (</a:t>
            </a:r>
            <a:r>
              <a:rPr lang="en-US" b="1" dirty="0"/>
              <a:t>UNHCR</a:t>
            </a:r>
            <a:r>
              <a:rPr lang="en-US" dirty="0"/>
              <a:t>) is a part of the </a:t>
            </a:r>
            <a:r>
              <a:rPr lang="en-US" dirty="0">
                <a:hlinkClick r:id="rId3" tooltip="United Nations"/>
              </a:rPr>
              <a:t>United Nations</a:t>
            </a:r>
            <a:r>
              <a:rPr lang="en-US" dirty="0"/>
              <a:t>. The purpose of this agency is to protect and support </a:t>
            </a:r>
            <a:r>
              <a:rPr lang="en-US" dirty="0">
                <a:hlinkClick r:id="rId4" tooltip="Refugee"/>
              </a:rPr>
              <a:t>refugees</a:t>
            </a:r>
            <a:r>
              <a:rPr lang="en-US" dirty="0"/>
              <a:t> when governments or the UN ask for help. The UNHCR helps refugees return home out of their voluntary will, settle locally, or move to a third country [according to the </a:t>
            </a:r>
            <a:r>
              <a:rPr lang="en-US" dirty="0">
                <a:hlinkClick r:id="rId5" tooltip="Convention Relating to the Status of Refugees"/>
              </a:rPr>
              <a:t>Convention Relating to the Status of Refugees</a:t>
            </a:r>
            <a:r>
              <a:rPr lang="en-US" dirty="0"/>
              <a:t> and other </a:t>
            </a:r>
            <a:r>
              <a:rPr lang="en-US" dirty="0">
                <a:hlinkClick r:id="rId6" tooltip="International law"/>
              </a:rPr>
              <a:t>international law</a:t>
            </a:r>
            <a:r>
              <a:rPr lang="en-US" dirty="0"/>
              <a:t>.]</a:t>
            </a:r>
            <a:r>
              <a:rPr lang="en-US" baseline="0" noProof="0" dirty="0"/>
              <a:t>)</a:t>
            </a:r>
          </a:p>
          <a:p>
            <a:r>
              <a:rPr lang="en-US" i="1" dirty="0"/>
              <a:t>The </a:t>
            </a:r>
            <a:r>
              <a:rPr lang="en-US" b="1" i="1" dirty="0"/>
              <a:t>United Nations</a:t>
            </a:r>
            <a:r>
              <a:rPr lang="en-US" i="1" dirty="0"/>
              <a:t> (</a:t>
            </a:r>
            <a:r>
              <a:rPr lang="en-US" b="1" i="1" dirty="0"/>
              <a:t>UN</a:t>
            </a:r>
            <a:r>
              <a:rPr lang="en-US" i="1" dirty="0"/>
              <a:t>) is an intergovernmental organization to promote international </a:t>
            </a:r>
            <a:r>
              <a:rPr lang="en-US" i="1" dirty="0">
                <a:hlinkClick r:id="rId7" tooltip="Cooperation"/>
              </a:rPr>
              <a:t>cooperation</a:t>
            </a:r>
            <a:r>
              <a:rPr lang="en-US" i="1" dirty="0"/>
              <a:t>.</a:t>
            </a:r>
            <a:endParaRPr lang="en-US" i="1" noProof="0" dirty="0"/>
          </a:p>
        </p:txBody>
      </p:sp>
      <p:sp>
        <p:nvSpPr>
          <p:cNvPr id="4" name="Foliennummernplatzhalter 3"/>
          <p:cNvSpPr>
            <a:spLocks noGrp="1"/>
          </p:cNvSpPr>
          <p:nvPr>
            <p:ph type="sldNum" sz="quarter" idx="10"/>
          </p:nvPr>
        </p:nvSpPr>
        <p:spPr/>
        <p:txBody>
          <a:bodyPr/>
          <a:lstStyle/>
          <a:p>
            <a:fld id="{59D487DE-8C5D-43E1-8000-8714D9F92A48}" type="slidenum">
              <a:rPr lang="en-GB" smtClean="0"/>
              <a:pPr/>
              <a:t>6</a:t>
            </a:fld>
            <a:endParaRPr lang="en-GB"/>
          </a:p>
        </p:txBody>
      </p:sp>
    </p:spTree>
    <p:extLst>
      <p:ext uri="{BB962C8B-B14F-4D97-AF65-F5344CB8AC3E}">
        <p14:creationId xmlns:p14="http://schemas.microsoft.com/office/powerpoint/2010/main" val="149322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baseline="0" noProof="0" dirty="0"/>
              <a:t>Show of hands</a:t>
            </a:r>
          </a:p>
          <a:p>
            <a:r>
              <a:rPr lang="de-DE" dirty="0"/>
              <a:t>1) Who</a:t>
            </a:r>
            <a:r>
              <a:rPr lang="de-DE" baseline="0" dirty="0"/>
              <a:t> </a:t>
            </a:r>
            <a:r>
              <a:rPr lang="de-DE" baseline="0" dirty="0" err="1"/>
              <a:t>has</a:t>
            </a:r>
            <a:r>
              <a:rPr lang="de-DE" baseline="0" dirty="0"/>
              <a:t> </a:t>
            </a:r>
            <a:r>
              <a:rPr lang="de-DE" baseline="0" dirty="0" err="1"/>
              <a:t>heard</a:t>
            </a:r>
            <a:r>
              <a:rPr lang="de-DE" baseline="0" dirty="0"/>
              <a:t> </a:t>
            </a:r>
            <a:r>
              <a:rPr lang="de-DE" baseline="0" dirty="0" err="1"/>
              <a:t>of</a:t>
            </a:r>
            <a:r>
              <a:rPr lang="de-DE" baseline="0" dirty="0"/>
              <a:t> </a:t>
            </a:r>
            <a:r>
              <a:rPr lang="de-DE" baseline="0" dirty="0" err="1"/>
              <a:t>this</a:t>
            </a:r>
            <a:r>
              <a:rPr lang="de-DE" baseline="0" dirty="0"/>
              <a:t> </a:t>
            </a:r>
            <a:r>
              <a:rPr lang="de-DE" baseline="0" dirty="0" err="1"/>
              <a:t>activity</a:t>
            </a:r>
            <a:r>
              <a:rPr lang="de-DE" baseline="0" dirty="0"/>
              <a:t>?</a:t>
            </a:r>
          </a:p>
          <a:p>
            <a:r>
              <a:rPr lang="de-DE" baseline="0" dirty="0"/>
              <a:t>2) Who </a:t>
            </a:r>
            <a:r>
              <a:rPr lang="de-DE" baseline="0" dirty="0" err="1"/>
              <a:t>knows</a:t>
            </a:r>
            <a:r>
              <a:rPr lang="de-DE" baseline="0" dirty="0"/>
              <a:t> </a:t>
            </a:r>
            <a:r>
              <a:rPr lang="de-DE" baseline="0" dirty="0" err="1"/>
              <a:t>what</a:t>
            </a:r>
            <a:r>
              <a:rPr lang="de-DE" baseline="0" dirty="0"/>
              <a:t> </a:t>
            </a:r>
            <a:r>
              <a:rPr lang="de-DE" baseline="0" dirty="0" err="1"/>
              <a:t>they</a:t>
            </a:r>
            <a:r>
              <a:rPr lang="de-DE" baseline="0" dirty="0"/>
              <a:t> </a:t>
            </a:r>
            <a:r>
              <a:rPr lang="de-DE" baseline="0" dirty="0" err="1"/>
              <a:t>are</a:t>
            </a:r>
            <a:r>
              <a:rPr lang="de-DE" baseline="0" dirty="0"/>
              <a:t> </a:t>
            </a:r>
            <a:r>
              <a:rPr lang="de-DE" baseline="0" dirty="0" err="1"/>
              <a:t>aiming</a:t>
            </a:r>
            <a:r>
              <a:rPr lang="de-DE" baseline="0" dirty="0"/>
              <a:t> </a:t>
            </a:r>
            <a:r>
              <a:rPr lang="de-DE" baseline="0" dirty="0" err="1"/>
              <a:t>to</a:t>
            </a:r>
            <a:r>
              <a:rPr lang="de-DE" baseline="0" dirty="0"/>
              <a:t> </a:t>
            </a:r>
            <a:r>
              <a:rPr lang="de-DE" baseline="0" dirty="0" err="1"/>
              <a:t>raise</a:t>
            </a:r>
            <a:r>
              <a:rPr lang="de-DE" baseline="0" dirty="0"/>
              <a:t> </a:t>
            </a:r>
            <a:r>
              <a:rPr lang="de-DE" baseline="0" dirty="0" err="1"/>
              <a:t>awareness</a:t>
            </a:r>
            <a:r>
              <a:rPr lang="de-DE" baseline="0" dirty="0"/>
              <a:t> for? </a:t>
            </a:r>
          </a:p>
          <a:p>
            <a:endParaRPr lang="de-DE" baseline="0" dirty="0"/>
          </a:p>
          <a:p>
            <a:r>
              <a:rPr lang="de-DE" i="1" baseline="0" dirty="0" err="1"/>
              <a:t>Hopefully</a:t>
            </a:r>
            <a:r>
              <a:rPr lang="de-DE" i="1" baseline="0" dirty="0"/>
              <a:t> a </a:t>
            </a:r>
            <a:r>
              <a:rPr lang="de-DE" i="1" baseline="0" dirty="0" err="1"/>
              <a:t>lot</a:t>
            </a:r>
            <a:r>
              <a:rPr lang="de-DE" i="1" baseline="0" dirty="0"/>
              <a:t> </a:t>
            </a:r>
            <a:r>
              <a:rPr lang="de-DE" i="1" baseline="0" dirty="0" err="1"/>
              <a:t>raise</a:t>
            </a:r>
            <a:r>
              <a:rPr lang="de-DE" i="1" baseline="0" dirty="0"/>
              <a:t> </a:t>
            </a:r>
            <a:r>
              <a:rPr lang="de-DE" i="1" baseline="0" dirty="0" err="1"/>
              <a:t>their</a:t>
            </a:r>
            <a:r>
              <a:rPr lang="de-DE" i="1" baseline="0" dirty="0"/>
              <a:t> </a:t>
            </a:r>
            <a:r>
              <a:rPr lang="de-DE" i="1" baseline="0" dirty="0" err="1"/>
              <a:t>hands</a:t>
            </a:r>
            <a:r>
              <a:rPr lang="de-DE" i="1" baseline="0" dirty="0"/>
              <a:t> at </a:t>
            </a:r>
            <a:r>
              <a:rPr lang="de-DE" i="1" baseline="0" dirty="0" err="1"/>
              <a:t>the</a:t>
            </a:r>
            <a:r>
              <a:rPr lang="de-DE" i="1" baseline="0" dirty="0"/>
              <a:t> </a:t>
            </a:r>
            <a:r>
              <a:rPr lang="de-DE" i="1" baseline="0" dirty="0" err="1"/>
              <a:t>first</a:t>
            </a:r>
            <a:r>
              <a:rPr lang="de-DE" i="1" baseline="0" dirty="0"/>
              <a:t> </a:t>
            </a:r>
            <a:r>
              <a:rPr lang="de-DE" i="1" baseline="0" dirty="0" err="1"/>
              <a:t>question</a:t>
            </a:r>
            <a:r>
              <a:rPr lang="de-DE" i="1" baseline="0" dirty="0"/>
              <a:t> and </a:t>
            </a:r>
            <a:r>
              <a:rPr lang="de-DE" i="1" baseline="0" dirty="0" err="1"/>
              <a:t>less</a:t>
            </a:r>
            <a:r>
              <a:rPr lang="de-DE" i="1" baseline="0" dirty="0"/>
              <a:t> after </a:t>
            </a:r>
            <a:r>
              <a:rPr lang="de-DE" i="1" baseline="0" dirty="0" err="1"/>
              <a:t>the</a:t>
            </a:r>
            <a:r>
              <a:rPr lang="de-DE" i="1" baseline="0" dirty="0"/>
              <a:t> </a:t>
            </a:r>
            <a:r>
              <a:rPr lang="de-DE" i="1" baseline="0" dirty="0" err="1"/>
              <a:t>second</a:t>
            </a:r>
            <a:r>
              <a:rPr lang="de-DE" i="1" baseline="0" dirty="0"/>
              <a:t>.</a:t>
            </a:r>
          </a:p>
          <a:p>
            <a:endParaRPr lang="de-DE" baseline="0" dirty="0"/>
          </a:p>
          <a:p>
            <a:r>
              <a:rPr lang="de-DE" baseline="0" dirty="0"/>
              <a:t>For </a:t>
            </a:r>
            <a:r>
              <a:rPr lang="de-DE" baseline="0" dirty="0" err="1"/>
              <a:t>those</a:t>
            </a:r>
            <a:r>
              <a:rPr lang="de-DE" baseline="0" dirty="0"/>
              <a:t> </a:t>
            </a:r>
            <a:r>
              <a:rPr lang="de-DE" baseline="0" dirty="0" err="1"/>
              <a:t>who</a:t>
            </a:r>
            <a:r>
              <a:rPr lang="de-DE" baseline="0" dirty="0"/>
              <a:t> do not </a:t>
            </a:r>
            <a:r>
              <a:rPr lang="de-DE" baseline="0" dirty="0" err="1"/>
              <a:t>know</a:t>
            </a:r>
            <a:r>
              <a:rPr lang="de-DE" baseline="0" dirty="0"/>
              <a:t>: </a:t>
            </a:r>
            <a:r>
              <a:rPr lang="de-DE" baseline="0" dirty="0" err="1"/>
              <a:t>the</a:t>
            </a:r>
            <a:r>
              <a:rPr lang="de-DE" baseline="0" dirty="0"/>
              <a:t> </a:t>
            </a:r>
            <a:r>
              <a:rPr lang="de-DE" baseline="0" dirty="0" err="1"/>
              <a:t>icebucketchallenge</a:t>
            </a:r>
            <a:r>
              <a:rPr lang="de-DE" baseline="0" dirty="0"/>
              <a:t>, </a:t>
            </a:r>
            <a:r>
              <a:rPr lang="de-DE" baseline="0" dirty="0" err="1"/>
              <a:t>challenged</a:t>
            </a:r>
            <a:r>
              <a:rPr lang="de-DE" baseline="0" dirty="0"/>
              <a:t> </a:t>
            </a:r>
            <a:r>
              <a:rPr lang="de-DE" baseline="0" dirty="0" err="1"/>
              <a:t>people</a:t>
            </a:r>
            <a:r>
              <a:rPr lang="de-DE" baseline="0" dirty="0"/>
              <a:t> </a:t>
            </a:r>
            <a:r>
              <a:rPr lang="de-DE" baseline="0" dirty="0" err="1"/>
              <a:t>to</a:t>
            </a:r>
            <a:r>
              <a:rPr lang="de-DE" baseline="0" dirty="0"/>
              <a:t> </a:t>
            </a:r>
            <a:r>
              <a:rPr lang="de-DE" baseline="0" dirty="0" err="1"/>
              <a:t>literally</a:t>
            </a:r>
            <a:r>
              <a:rPr lang="de-DE" baseline="0" dirty="0"/>
              <a:t> </a:t>
            </a:r>
            <a:r>
              <a:rPr lang="de-DE" baseline="0" dirty="0" err="1"/>
              <a:t>dump</a:t>
            </a:r>
            <a:r>
              <a:rPr lang="de-DE" baseline="0" dirty="0"/>
              <a:t> a </a:t>
            </a:r>
            <a:r>
              <a:rPr lang="de-DE" baseline="0" dirty="0" err="1"/>
              <a:t>bucket</a:t>
            </a:r>
            <a:r>
              <a:rPr lang="de-DE" baseline="0" dirty="0"/>
              <a:t> </a:t>
            </a:r>
            <a:r>
              <a:rPr lang="de-DE" baseline="0" dirty="0" err="1"/>
              <a:t>full</a:t>
            </a:r>
            <a:r>
              <a:rPr lang="de-DE" baseline="0" dirty="0"/>
              <a:t> </a:t>
            </a:r>
            <a:r>
              <a:rPr lang="de-DE" baseline="0" dirty="0" err="1"/>
              <a:t>of</a:t>
            </a:r>
            <a:r>
              <a:rPr lang="de-DE" baseline="0" dirty="0"/>
              <a:t> </a:t>
            </a:r>
            <a:r>
              <a:rPr lang="de-DE" baseline="0" dirty="0" err="1"/>
              <a:t>ice</a:t>
            </a:r>
            <a:r>
              <a:rPr lang="de-DE" baseline="0" dirty="0"/>
              <a:t> </a:t>
            </a:r>
            <a:r>
              <a:rPr lang="de-DE" baseline="0" dirty="0" err="1"/>
              <a:t>over</a:t>
            </a:r>
            <a:r>
              <a:rPr lang="de-DE" baseline="0" dirty="0"/>
              <a:t> </a:t>
            </a:r>
            <a:r>
              <a:rPr lang="de-DE" baseline="0" dirty="0" err="1"/>
              <a:t>their</a:t>
            </a:r>
            <a:r>
              <a:rPr lang="de-DE" baseline="0" dirty="0"/>
              <a:t> </a:t>
            </a:r>
            <a:r>
              <a:rPr lang="de-DE" baseline="0" dirty="0" err="1"/>
              <a:t>head</a:t>
            </a:r>
            <a:r>
              <a:rPr lang="de-DE" baseline="0" dirty="0"/>
              <a:t>. </a:t>
            </a:r>
          </a:p>
          <a:p>
            <a:r>
              <a:rPr lang="de-DE" baseline="0" dirty="0" err="1"/>
              <a:t>It</a:t>
            </a:r>
            <a:r>
              <a:rPr lang="de-DE" baseline="0" dirty="0"/>
              <a:t> </a:t>
            </a:r>
            <a:r>
              <a:rPr lang="de-DE" baseline="0" dirty="0" err="1"/>
              <a:t>actually</a:t>
            </a:r>
            <a:r>
              <a:rPr lang="de-DE" baseline="0" dirty="0"/>
              <a:t> was </a:t>
            </a:r>
            <a:r>
              <a:rPr lang="de-DE" baseline="0" dirty="0" err="1"/>
              <a:t>meant</a:t>
            </a:r>
            <a:r>
              <a:rPr lang="de-DE" baseline="0" dirty="0"/>
              <a:t> </a:t>
            </a:r>
            <a:r>
              <a:rPr lang="de-DE" baseline="0" dirty="0" err="1"/>
              <a:t>to</a:t>
            </a:r>
            <a:r>
              <a:rPr lang="de-DE" baseline="0" dirty="0"/>
              <a:t> </a:t>
            </a:r>
            <a:r>
              <a:rPr lang="de-DE" baseline="0" dirty="0" err="1"/>
              <a:t>raise</a:t>
            </a:r>
            <a:r>
              <a:rPr lang="de-DE" baseline="0" dirty="0"/>
              <a:t> </a:t>
            </a:r>
            <a:r>
              <a:rPr lang="de-DE" baseline="0" dirty="0" err="1"/>
              <a:t>awairness</a:t>
            </a:r>
            <a:r>
              <a:rPr lang="de-DE" baseline="0" dirty="0"/>
              <a:t> </a:t>
            </a:r>
            <a:r>
              <a:rPr lang="de-DE" baseline="0" dirty="0" err="1"/>
              <a:t>for</a:t>
            </a:r>
            <a:r>
              <a:rPr lang="de-DE" baseline="0" dirty="0"/>
              <a:t> </a:t>
            </a:r>
            <a:r>
              <a:rPr lang="de-DE" baseline="0" dirty="0" err="1"/>
              <a:t>people</a:t>
            </a:r>
            <a:r>
              <a:rPr lang="de-DE" baseline="0" dirty="0"/>
              <a:t> </a:t>
            </a:r>
            <a:r>
              <a:rPr lang="de-DE" baseline="0" dirty="0" err="1"/>
              <a:t>who</a:t>
            </a:r>
            <a:r>
              <a:rPr lang="de-DE" baseline="0" dirty="0"/>
              <a:t> </a:t>
            </a:r>
            <a:r>
              <a:rPr lang="de-DE" baseline="0" dirty="0" err="1"/>
              <a:t>suffer</a:t>
            </a:r>
            <a:r>
              <a:rPr lang="de-DE" baseline="0" dirty="0"/>
              <a:t> </a:t>
            </a:r>
            <a:r>
              <a:rPr lang="de-DE" baseline="0" dirty="0" err="1"/>
              <a:t>from</a:t>
            </a:r>
            <a:r>
              <a:rPr lang="de-DE" baseline="0" dirty="0"/>
              <a:t> </a:t>
            </a:r>
            <a:r>
              <a:rPr lang="en-US" dirty="0"/>
              <a:t>Amyotrophic Lateral Sclerosis</a:t>
            </a:r>
            <a:r>
              <a:rPr lang="de-DE" baseline="0" dirty="0"/>
              <a:t>a, </a:t>
            </a:r>
            <a:r>
              <a:rPr lang="de-DE" baseline="0" dirty="0" err="1"/>
              <a:t>which</a:t>
            </a:r>
            <a:r>
              <a:rPr lang="de-DE" baseline="0" dirty="0"/>
              <a:t> </a:t>
            </a:r>
            <a:r>
              <a:rPr lang="de-DE" baseline="0" dirty="0" err="1"/>
              <a:t>is</a:t>
            </a:r>
            <a:r>
              <a:rPr lang="de-DE" baseline="0" dirty="0"/>
              <a:t> a nerve </a:t>
            </a:r>
            <a:r>
              <a:rPr lang="de-DE" baseline="0" dirty="0" err="1"/>
              <a:t>desease</a:t>
            </a:r>
            <a:r>
              <a:rPr lang="de-DE" baseline="0" dirty="0"/>
              <a:t>. </a:t>
            </a:r>
            <a:r>
              <a:rPr lang="de-DE" baseline="0" dirty="0" err="1"/>
              <a:t>Besides</a:t>
            </a:r>
            <a:r>
              <a:rPr lang="de-DE" baseline="0" dirty="0"/>
              <a:t> </a:t>
            </a:r>
            <a:r>
              <a:rPr lang="de-DE" baseline="0" dirty="0" err="1"/>
              <a:t>raising</a:t>
            </a:r>
            <a:r>
              <a:rPr lang="de-DE" baseline="0" dirty="0"/>
              <a:t> </a:t>
            </a:r>
            <a:r>
              <a:rPr lang="de-DE" baseline="0" dirty="0" err="1"/>
              <a:t>awareness</a:t>
            </a:r>
            <a:r>
              <a:rPr lang="de-DE" baseline="0" dirty="0"/>
              <a:t> </a:t>
            </a:r>
            <a:r>
              <a:rPr lang="de-DE" baseline="0" dirty="0" err="1"/>
              <a:t>it</a:t>
            </a:r>
            <a:r>
              <a:rPr lang="de-DE" baseline="0" dirty="0"/>
              <a:t> was also </a:t>
            </a:r>
            <a:r>
              <a:rPr lang="de-DE" baseline="0" dirty="0" err="1"/>
              <a:t>aiming</a:t>
            </a:r>
            <a:r>
              <a:rPr lang="de-DE" baseline="0" dirty="0"/>
              <a:t> </a:t>
            </a:r>
            <a:r>
              <a:rPr lang="de-DE" baseline="0" dirty="0" err="1"/>
              <a:t>to</a:t>
            </a:r>
            <a:r>
              <a:rPr lang="de-DE" baseline="0" dirty="0"/>
              <a:t> </a:t>
            </a:r>
            <a:r>
              <a:rPr lang="de-DE" baseline="0" dirty="0" err="1"/>
              <a:t>collect</a:t>
            </a:r>
            <a:r>
              <a:rPr lang="de-DE" baseline="0" dirty="0"/>
              <a:t> </a:t>
            </a:r>
            <a:r>
              <a:rPr lang="de-DE" baseline="0" dirty="0" err="1"/>
              <a:t>donations</a:t>
            </a:r>
            <a:r>
              <a:rPr lang="de-DE" baseline="0" dirty="0"/>
              <a:t> for </a:t>
            </a:r>
            <a:r>
              <a:rPr lang="de-DE" baseline="0" dirty="0" err="1"/>
              <a:t>research</a:t>
            </a:r>
            <a:r>
              <a:rPr lang="de-DE" baseline="0" dirty="0"/>
              <a:t>. </a:t>
            </a:r>
          </a:p>
          <a:p>
            <a:r>
              <a:rPr lang="en-US" dirty="0"/>
              <a:t>(The </a:t>
            </a:r>
            <a:r>
              <a:rPr lang="en-US" b="1" dirty="0"/>
              <a:t>Ice Bucket Challenge</a:t>
            </a:r>
            <a:r>
              <a:rPr lang="en-US" dirty="0"/>
              <a:t> is an activity involving the dumping of a bucket of ice and water over a person's head, either by another person or self-administered.</a:t>
            </a:r>
          </a:p>
          <a:p>
            <a:r>
              <a:rPr lang="en-US" dirty="0"/>
              <a:t>-&gt; to promote awareness of the disease </a:t>
            </a:r>
            <a:r>
              <a:rPr lang="en-US" dirty="0">
                <a:hlinkClick r:id="rId3" tooltip="Amyotrophic lateral sclerosis"/>
              </a:rPr>
              <a:t>amyotrophic lateral sclerosis</a:t>
            </a:r>
            <a:r>
              <a:rPr lang="en-US" dirty="0"/>
              <a:t> (also known as </a:t>
            </a:r>
            <a:r>
              <a:rPr lang="en-US" dirty="0">
                <a:hlinkClick r:id="rId4" tooltip="Motor neurone disease"/>
              </a:rPr>
              <a:t>motor </a:t>
            </a:r>
            <a:r>
              <a:rPr lang="en-US" dirty="0" err="1">
                <a:hlinkClick r:id="rId4" tooltip="Motor neurone disease"/>
              </a:rPr>
              <a:t>neurone</a:t>
            </a:r>
            <a:r>
              <a:rPr lang="en-US" dirty="0">
                <a:hlinkClick r:id="rId4" tooltip="Motor neurone disease"/>
              </a:rPr>
              <a:t> disease</a:t>
            </a:r>
            <a:r>
              <a:rPr lang="en-US" dirty="0"/>
              <a:t>) and encourage donations to research.</a:t>
            </a:r>
          </a:p>
          <a:p>
            <a:r>
              <a:rPr lang="en-US" dirty="0"/>
              <a:t>-</a:t>
            </a:r>
            <a:r>
              <a:rPr lang="en-US" baseline="0" dirty="0"/>
              <a:t>&gt; </a:t>
            </a:r>
            <a:r>
              <a:rPr lang="en-US" dirty="0"/>
              <a:t>It </a:t>
            </a:r>
            <a:r>
              <a:rPr lang="en-US" dirty="0">
                <a:hlinkClick r:id="rId5" tooltip="Viral video"/>
              </a:rPr>
              <a:t>went viral</a:t>
            </a:r>
            <a:r>
              <a:rPr lang="en-US" dirty="0"/>
              <a:t> on </a:t>
            </a:r>
            <a:r>
              <a:rPr lang="en-US" dirty="0">
                <a:hlinkClick r:id="rId6" tooltip="Social media"/>
              </a:rPr>
              <a:t>social media</a:t>
            </a:r>
            <a:r>
              <a:rPr lang="en-US" dirty="0"/>
              <a:t> during July–August 2014</a:t>
            </a:r>
          </a:p>
          <a:p>
            <a:r>
              <a:rPr lang="en-US" dirty="0"/>
              <a:t>-&gt; The challenge encourages nominated participants to be filmed having a bucket of ice water poured on their heads and then nominating others to do the same. A common agreement is that nominated participants have 24 hours to comply or lose by way of a charitable financial donation.)</a:t>
            </a:r>
          </a:p>
          <a:p>
            <a:endParaRPr lang="de-DE" baseline="0" dirty="0"/>
          </a:p>
          <a:p>
            <a:r>
              <a:rPr lang="en-US" b="1" dirty="0"/>
              <a:t>Motor </a:t>
            </a:r>
            <a:r>
              <a:rPr lang="en-US" b="1" dirty="0" err="1"/>
              <a:t>neurone</a:t>
            </a:r>
            <a:r>
              <a:rPr lang="en-US" b="1" dirty="0"/>
              <a:t> disease</a:t>
            </a:r>
            <a:r>
              <a:rPr lang="en-US" dirty="0"/>
              <a:t> (</a:t>
            </a:r>
            <a:r>
              <a:rPr lang="en-US" b="1" dirty="0"/>
              <a:t>Amyotrophic lateral sclerosis</a:t>
            </a:r>
            <a:r>
              <a:rPr lang="en-US" dirty="0"/>
              <a:t>) is a </a:t>
            </a:r>
            <a:r>
              <a:rPr lang="en-US" dirty="0">
                <a:hlinkClick r:id="rId7" tooltip="w:chronic"/>
              </a:rPr>
              <a:t>chronic</a:t>
            </a:r>
            <a:r>
              <a:rPr lang="en-US" dirty="0"/>
              <a:t>, progressive, almost always fatal </a:t>
            </a:r>
            <a:r>
              <a:rPr lang="en-US" dirty="0">
                <a:hlinkClick r:id="rId8" tooltip="Neurology"/>
              </a:rPr>
              <a:t>neurological disease</a:t>
            </a:r>
            <a:r>
              <a:rPr lang="en-US" dirty="0"/>
              <a:t>.</a:t>
            </a:r>
            <a:r>
              <a:rPr lang="en-US" baseline="30000" dirty="0">
                <a:hlinkClick r:id="rId9"/>
              </a:rPr>
              <a:t>[1]</a:t>
            </a:r>
            <a:endParaRPr lang="en-US" dirty="0"/>
          </a:p>
          <a:p>
            <a:r>
              <a:rPr lang="en-US" dirty="0"/>
              <a:t>These are the </a:t>
            </a:r>
            <a:r>
              <a:rPr lang="en-US" dirty="0">
                <a:hlinkClick r:id="rId10" tooltip="Nerve cell"/>
              </a:rPr>
              <a:t>nerve cells</a:t>
            </a:r>
            <a:r>
              <a:rPr lang="en-US" dirty="0"/>
              <a:t> which move muscles when we speak, walk, swallow, and move our body. These diseases get worse with time. They cause increasing </a:t>
            </a:r>
            <a:r>
              <a:rPr lang="en-US" dirty="0">
                <a:hlinkClick r:id="rId11" tooltip="Disability"/>
              </a:rPr>
              <a:t>disability</a:t>
            </a:r>
            <a:r>
              <a:rPr lang="en-US" dirty="0"/>
              <a:t> and, eventually, </a:t>
            </a:r>
            <a:r>
              <a:rPr lang="en-US" dirty="0">
                <a:hlinkClick r:id="rId12" tooltip="Death"/>
              </a:rPr>
              <a:t>death</a:t>
            </a:r>
            <a:r>
              <a:rPr lang="en-US" dirty="0"/>
              <a:t>. There is no known </a:t>
            </a:r>
            <a:r>
              <a:rPr lang="en-US" dirty="0">
                <a:hlinkClick r:id="rId13" tooltip="wikt:cure"/>
              </a:rPr>
              <a:t>cure</a:t>
            </a:r>
            <a:r>
              <a:rPr lang="en-US" dirty="0"/>
              <a:t>. It is marked by slow but steady death of the nerve cells in the </a:t>
            </a:r>
            <a:r>
              <a:rPr lang="en-US" dirty="0">
                <a:hlinkClick r:id="rId14" tooltip="Central nervous system"/>
              </a:rPr>
              <a:t>central nervous system</a:t>
            </a:r>
            <a:r>
              <a:rPr lang="en-US" dirty="0"/>
              <a:t> that control voluntary muscle movement. That is, people can no longer move, but their heart still beats.</a:t>
            </a:r>
          </a:p>
        </p:txBody>
      </p:sp>
      <p:sp>
        <p:nvSpPr>
          <p:cNvPr id="4" name="Foliennummernplatzhalter 3"/>
          <p:cNvSpPr>
            <a:spLocks noGrp="1"/>
          </p:cNvSpPr>
          <p:nvPr>
            <p:ph type="sldNum" sz="quarter" idx="10"/>
          </p:nvPr>
        </p:nvSpPr>
        <p:spPr/>
        <p:txBody>
          <a:bodyPr/>
          <a:lstStyle/>
          <a:p>
            <a:fld id="{59D487DE-8C5D-43E1-8000-8714D9F92A48}" type="slidenum">
              <a:rPr lang="en-GB" smtClean="0"/>
              <a:pPr/>
              <a:t>7</a:t>
            </a:fld>
            <a:endParaRPr lang="en-GB"/>
          </a:p>
        </p:txBody>
      </p:sp>
    </p:spTree>
    <p:extLst>
      <p:ext uri="{BB962C8B-B14F-4D97-AF65-F5344CB8AC3E}">
        <p14:creationId xmlns:p14="http://schemas.microsoft.com/office/powerpoint/2010/main" val="149322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As </a:t>
            </a:r>
            <a:r>
              <a:rPr lang="de-DE" baseline="0" dirty="0" err="1"/>
              <a:t>you</a:t>
            </a:r>
            <a:r>
              <a:rPr lang="de-DE" baseline="0" dirty="0"/>
              <a:t> </a:t>
            </a:r>
            <a:r>
              <a:rPr lang="de-DE" baseline="0" dirty="0" err="1"/>
              <a:t>probably</a:t>
            </a:r>
            <a:r>
              <a:rPr lang="de-DE" baseline="0" dirty="0"/>
              <a:t> </a:t>
            </a:r>
            <a:r>
              <a:rPr lang="de-DE" baseline="0" dirty="0" err="1"/>
              <a:t>notice</a:t>
            </a:r>
            <a:r>
              <a:rPr lang="de-DE" baseline="0" dirty="0"/>
              <a:t> I </a:t>
            </a:r>
            <a:r>
              <a:rPr lang="de-DE" baseline="0" dirty="0" err="1"/>
              <a:t>erased</a:t>
            </a:r>
            <a:r>
              <a:rPr lang="de-DE" baseline="0" dirty="0"/>
              <a:t> </a:t>
            </a:r>
            <a:r>
              <a:rPr lang="de-DE" baseline="0" dirty="0" err="1"/>
              <a:t>the</a:t>
            </a:r>
            <a:r>
              <a:rPr lang="de-DE" baseline="0" dirty="0"/>
              <a:t> </a:t>
            </a:r>
            <a:r>
              <a:rPr lang="de-DE" baseline="0" dirty="0" err="1"/>
              <a:t>organisation</a:t>
            </a:r>
            <a:r>
              <a:rPr lang="de-DE" baseline="0" dirty="0"/>
              <a:t> </a:t>
            </a:r>
            <a:r>
              <a:rPr lang="de-DE" baseline="0" dirty="0" err="1"/>
              <a:t>behind</a:t>
            </a:r>
            <a:r>
              <a:rPr lang="de-DE" baseline="0" dirty="0"/>
              <a:t> </a:t>
            </a:r>
            <a:r>
              <a:rPr lang="de-DE" baseline="0" dirty="0" err="1"/>
              <a:t>this</a:t>
            </a:r>
            <a:r>
              <a:rPr lang="de-DE" baseline="0" dirty="0"/>
              <a:t> </a:t>
            </a:r>
            <a:r>
              <a:rPr lang="de-DE" baseline="0" dirty="0" err="1"/>
              <a:t>campaign</a:t>
            </a:r>
            <a:r>
              <a:rPr lang="de-DE" baseline="0" dirty="0"/>
              <a:t>. But </a:t>
            </a:r>
            <a:r>
              <a:rPr lang="de-DE" baseline="0" dirty="0" err="1"/>
              <a:t>anyhow</a:t>
            </a:r>
            <a:r>
              <a:rPr lang="de-D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noProof="0" dirty="0"/>
              <a:t>Show of hands</a:t>
            </a:r>
          </a:p>
          <a:p>
            <a:pPr marL="228600" indent="-228600">
              <a:buAutoNum type="arabicParenR"/>
            </a:pPr>
            <a:r>
              <a:rPr lang="de-DE" baseline="0" dirty="0"/>
              <a:t>Who </a:t>
            </a:r>
            <a:r>
              <a:rPr lang="de-DE" baseline="0" dirty="0" err="1"/>
              <a:t>knows</a:t>
            </a:r>
            <a:r>
              <a:rPr lang="de-DE" baseline="0" dirty="0"/>
              <a:t> </a:t>
            </a:r>
            <a:r>
              <a:rPr lang="de-DE" baseline="0" dirty="0" err="1"/>
              <a:t>which</a:t>
            </a:r>
            <a:r>
              <a:rPr lang="de-DE" baseline="0" dirty="0"/>
              <a:t> </a:t>
            </a:r>
            <a:r>
              <a:rPr lang="de-DE" baseline="0" dirty="0" err="1"/>
              <a:t>organization</a:t>
            </a:r>
            <a:r>
              <a:rPr lang="de-DE" baseline="0" dirty="0"/>
              <a:t> </a:t>
            </a:r>
            <a:r>
              <a:rPr lang="de-DE" baseline="0" dirty="0" err="1"/>
              <a:t>is</a:t>
            </a:r>
            <a:r>
              <a:rPr lang="de-DE" baseline="0" dirty="0"/>
              <a:t> </a:t>
            </a:r>
            <a:r>
              <a:rPr lang="de-DE" baseline="0" dirty="0" err="1"/>
              <a:t>responsible</a:t>
            </a:r>
            <a:r>
              <a:rPr lang="de-DE" baseline="0" dirty="0"/>
              <a:t> for </a:t>
            </a:r>
            <a:r>
              <a:rPr lang="de-DE" baseline="0" dirty="0" err="1"/>
              <a:t>this</a:t>
            </a:r>
            <a:r>
              <a:rPr lang="de-DE" baseline="0" dirty="0"/>
              <a:t> </a:t>
            </a:r>
            <a:r>
              <a:rPr lang="de-DE" baseline="0" dirty="0" err="1"/>
              <a:t>campaign</a:t>
            </a:r>
            <a:r>
              <a:rPr lang="de-DE" baseline="0" dirty="0"/>
              <a:t>?</a:t>
            </a:r>
          </a:p>
          <a:p>
            <a:pPr marL="0" indent="0">
              <a:buNone/>
            </a:pPr>
            <a:endParaRPr lang="de-DE" baseline="0" dirty="0"/>
          </a:p>
          <a:p>
            <a:pPr marL="0" indent="0">
              <a:buNone/>
            </a:pPr>
            <a:r>
              <a:rPr lang="de-DE" baseline="0" dirty="0"/>
              <a:t>(Yellow logo -&gt; Amnesty International – TRADEMARK/BRAND LABEL)</a:t>
            </a:r>
          </a:p>
          <a:p>
            <a:endParaRPr lang="de-DE" baseline="0" dirty="0"/>
          </a:p>
          <a:p>
            <a:r>
              <a:rPr lang="en-US" dirty="0"/>
              <a:t>(The campaign brings to life the very real risks that novelists, essayists, philosophers and journalists take everyday by just speaking their mind. It is a visually </a:t>
            </a:r>
            <a:r>
              <a:rPr lang="en-US" dirty="0">
                <a:effectLst/>
              </a:rPr>
              <a:t>arresting and dramatic </a:t>
            </a:r>
            <a:r>
              <a:rPr lang="en-US" dirty="0" err="1">
                <a:effectLst/>
              </a:rPr>
              <a:t>defence</a:t>
            </a:r>
            <a:r>
              <a:rPr lang="en-US" dirty="0">
                <a:effectLst/>
              </a:rPr>
              <a:t> of free speech)</a:t>
            </a:r>
          </a:p>
          <a:p>
            <a:r>
              <a:rPr lang="en-US" b="1" i="1" dirty="0"/>
              <a:t>Amnesty International</a:t>
            </a:r>
            <a:r>
              <a:rPr lang="en-US" b="0" i="1" baseline="0" dirty="0"/>
              <a:t> </a:t>
            </a:r>
            <a:r>
              <a:rPr lang="en-US" i="1" dirty="0"/>
              <a:t>is an </a:t>
            </a:r>
            <a:r>
              <a:rPr lang="en-US" i="1" dirty="0">
                <a:hlinkClick r:id="rId3" tooltip="International organization"/>
              </a:rPr>
              <a:t>international organization</a:t>
            </a:r>
            <a:r>
              <a:rPr lang="en-US" i="1" dirty="0"/>
              <a:t> which promotes </a:t>
            </a:r>
            <a:r>
              <a:rPr lang="en-US" i="1" dirty="0">
                <a:hlinkClick r:id="rId4" tooltip="Human rights"/>
              </a:rPr>
              <a:t>human rights</a:t>
            </a:r>
            <a:r>
              <a:rPr lang="en-US" i="1" dirty="0"/>
              <a:t>. </a:t>
            </a:r>
          </a:p>
        </p:txBody>
      </p:sp>
      <p:sp>
        <p:nvSpPr>
          <p:cNvPr id="4" name="Foliennummernplatzhalter 3"/>
          <p:cNvSpPr>
            <a:spLocks noGrp="1"/>
          </p:cNvSpPr>
          <p:nvPr>
            <p:ph type="sldNum" sz="quarter" idx="10"/>
          </p:nvPr>
        </p:nvSpPr>
        <p:spPr/>
        <p:txBody>
          <a:bodyPr/>
          <a:lstStyle/>
          <a:p>
            <a:fld id="{59D487DE-8C5D-43E1-8000-8714D9F92A48}" type="slidenum">
              <a:rPr lang="en-GB" smtClean="0"/>
              <a:pPr/>
              <a:t>8</a:t>
            </a:fld>
            <a:endParaRPr lang="en-GB"/>
          </a:p>
        </p:txBody>
      </p:sp>
    </p:spTree>
    <p:extLst>
      <p:ext uri="{BB962C8B-B14F-4D97-AF65-F5344CB8AC3E}">
        <p14:creationId xmlns:p14="http://schemas.microsoft.com/office/powerpoint/2010/main" val="114435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As</a:t>
            </a:r>
            <a:r>
              <a:rPr lang="de-DE" baseline="0" dirty="0"/>
              <a:t> </a:t>
            </a:r>
            <a:r>
              <a:rPr lang="de-DE" baseline="0" dirty="0" err="1"/>
              <a:t>you</a:t>
            </a:r>
            <a:r>
              <a:rPr lang="de-DE" baseline="0" dirty="0"/>
              <a:t> </a:t>
            </a:r>
            <a:r>
              <a:rPr lang="de-DE" baseline="0" dirty="0" err="1"/>
              <a:t>maybe</a:t>
            </a:r>
            <a:r>
              <a:rPr lang="de-DE" baseline="0" dirty="0"/>
              <a:t> </a:t>
            </a:r>
            <a:r>
              <a:rPr lang="de-DE" baseline="0" dirty="0" err="1"/>
              <a:t>have</a:t>
            </a:r>
            <a:r>
              <a:rPr lang="de-DE" baseline="0" dirty="0"/>
              <a:t> </a:t>
            </a:r>
            <a:r>
              <a:rPr lang="de-DE" baseline="0" dirty="0" err="1"/>
              <a:t>already</a:t>
            </a:r>
            <a:r>
              <a:rPr lang="de-DE" baseline="0" dirty="0"/>
              <a:t> </a:t>
            </a:r>
            <a:r>
              <a:rPr lang="de-DE" baseline="0" dirty="0" err="1"/>
              <a:t>notice</a:t>
            </a:r>
            <a:r>
              <a:rPr lang="de-DE" baseline="0" dirty="0"/>
              <a:t> </a:t>
            </a:r>
            <a:r>
              <a:rPr lang="de-DE" baseline="0" dirty="0" err="1"/>
              <a:t>the</a:t>
            </a:r>
            <a:r>
              <a:rPr lang="de-DE" baseline="0" dirty="0"/>
              <a:t> </a:t>
            </a:r>
            <a:r>
              <a:rPr lang="de-DE" baseline="0" dirty="0" err="1"/>
              <a:t>next</a:t>
            </a:r>
            <a:r>
              <a:rPr lang="de-DE" baseline="0" dirty="0"/>
              <a:t> </a:t>
            </a:r>
            <a:r>
              <a:rPr lang="de-DE" baseline="0" dirty="0" err="1"/>
              <a:t>couple</a:t>
            </a:r>
            <a:r>
              <a:rPr lang="de-DE" baseline="0" dirty="0"/>
              <a:t> </a:t>
            </a:r>
            <a:r>
              <a:rPr lang="de-DE" baseline="0" dirty="0" err="1"/>
              <a:t>of</a:t>
            </a:r>
            <a:r>
              <a:rPr lang="de-DE" baseline="0" dirty="0"/>
              <a:t> </a:t>
            </a:r>
            <a:r>
              <a:rPr lang="de-DE" baseline="0" dirty="0" err="1"/>
              <a:t>hours</a:t>
            </a:r>
            <a:r>
              <a:rPr lang="de-DE" baseline="0" dirty="0"/>
              <a:t> </a:t>
            </a:r>
            <a:r>
              <a:rPr lang="de-DE" baseline="0" dirty="0" err="1"/>
              <a:t>are</a:t>
            </a:r>
            <a:r>
              <a:rPr lang="de-DE" baseline="0" dirty="0"/>
              <a:t> </a:t>
            </a:r>
            <a:r>
              <a:rPr lang="de-DE" baseline="0" dirty="0" err="1"/>
              <a:t>about</a:t>
            </a:r>
            <a:r>
              <a:rPr lang="de-DE" baseline="0" dirty="0"/>
              <a:t> Public Relation- PR. </a:t>
            </a:r>
            <a:r>
              <a:rPr lang="de-DE" baseline="0" dirty="0" err="1"/>
              <a:t>Because</a:t>
            </a:r>
            <a:r>
              <a:rPr lang="de-DE" baseline="0" dirty="0"/>
              <a:t> not </a:t>
            </a:r>
            <a:r>
              <a:rPr lang="de-DE" baseline="0" dirty="0" err="1"/>
              <a:t>only</a:t>
            </a:r>
            <a:r>
              <a:rPr lang="de-DE" baseline="0" dirty="0"/>
              <a:t> </a:t>
            </a:r>
            <a:r>
              <a:rPr lang="de-DE" baseline="0" dirty="0" err="1"/>
              <a:t>what</a:t>
            </a:r>
            <a:r>
              <a:rPr lang="de-DE" baseline="0" dirty="0"/>
              <a:t> </a:t>
            </a:r>
            <a:r>
              <a:rPr lang="de-DE" baseline="0" dirty="0" err="1"/>
              <a:t>you</a:t>
            </a:r>
            <a:r>
              <a:rPr lang="de-DE" baseline="0" dirty="0"/>
              <a:t> do </a:t>
            </a:r>
            <a:r>
              <a:rPr lang="de-DE" baseline="0" dirty="0" err="1"/>
              <a:t>influences</a:t>
            </a:r>
            <a:r>
              <a:rPr lang="de-DE" baseline="0" dirty="0"/>
              <a:t> </a:t>
            </a:r>
            <a:r>
              <a:rPr lang="de-DE" baseline="0" dirty="0" err="1"/>
              <a:t>your</a:t>
            </a:r>
            <a:r>
              <a:rPr lang="de-DE" baseline="0" dirty="0"/>
              <a:t> </a:t>
            </a:r>
            <a:r>
              <a:rPr lang="de-DE" baseline="0" dirty="0" err="1"/>
              <a:t>degree</a:t>
            </a:r>
            <a:r>
              <a:rPr lang="de-DE" baseline="0" dirty="0"/>
              <a:t> </a:t>
            </a:r>
            <a:r>
              <a:rPr lang="de-DE" baseline="0" dirty="0" err="1"/>
              <a:t>of</a:t>
            </a:r>
            <a:r>
              <a:rPr lang="de-DE" baseline="0" dirty="0"/>
              <a:t> </a:t>
            </a:r>
            <a:r>
              <a:rPr lang="de-DE" baseline="0" dirty="0" err="1"/>
              <a:t>familiarity</a:t>
            </a:r>
            <a:r>
              <a:rPr lang="de-DE" baseline="0" dirty="0"/>
              <a:t>, but also </a:t>
            </a:r>
            <a:r>
              <a:rPr lang="de-DE" baseline="0" dirty="0" err="1"/>
              <a:t>how</a:t>
            </a:r>
            <a:r>
              <a:rPr lang="de-DE" baseline="0" dirty="0"/>
              <a:t> </a:t>
            </a:r>
            <a:r>
              <a:rPr lang="de-DE" baseline="0" dirty="0" err="1"/>
              <a:t>good</a:t>
            </a:r>
            <a:r>
              <a:rPr lang="de-DE" baseline="0" dirty="0"/>
              <a:t> </a:t>
            </a:r>
            <a:r>
              <a:rPr lang="de-DE" baseline="0" dirty="0" err="1"/>
              <a:t>you</a:t>
            </a:r>
            <a:r>
              <a:rPr lang="de-DE" baseline="0" dirty="0"/>
              <a:t> </a:t>
            </a:r>
            <a:r>
              <a:rPr lang="de-DE" baseline="0" dirty="0" err="1"/>
              <a:t>are</a:t>
            </a:r>
            <a:r>
              <a:rPr lang="de-DE" baseline="0" dirty="0"/>
              <a:t> in </a:t>
            </a:r>
            <a:r>
              <a:rPr lang="de-DE" baseline="0" dirty="0" err="1"/>
              <a:t>letting</a:t>
            </a:r>
            <a:r>
              <a:rPr lang="de-DE" baseline="0" dirty="0"/>
              <a:t> </a:t>
            </a:r>
            <a:r>
              <a:rPr lang="de-DE" baseline="0" dirty="0" err="1"/>
              <a:t>people</a:t>
            </a:r>
            <a:r>
              <a:rPr lang="de-DE" baseline="0" dirty="0"/>
              <a:t> </a:t>
            </a:r>
            <a:r>
              <a:rPr lang="de-DE" baseline="0" dirty="0" err="1"/>
              <a:t>know</a:t>
            </a:r>
            <a:r>
              <a:rPr lang="de-DE" baseline="0" dirty="0"/>
              <a:t> </a:t>
            </a:r>
            <a:r>
              <a:rPr lang="de-DE" baseline="0" dirty="0" err="1"/>
              <a:t>about</a:t>
            </a:r>
            <a:r>
              <a:rPr lang="de-DE" baseline="0" dirty="0"/>
              <a:t> it. </a:t>
            </a:r>
            <a:r>
              <a:rPr lang="de-DE" baseline="0" dirty="0" err="1"/>
              <a:t>If</a:t>
            </a:r>
            <a:r>
              <a:rPr lang="de-DE" baseline="0" dirty="0"/>
              <a:t> </a:t>
            </a:r>
            <a:r>
              <a:rPr lang="de-DE" baseline="0" dirty="0" err="1"/>
              <a:t>you</a:t>
            </a:r>
            <a:r>
              <a:rPr lang="de-DE" baseline="0" dirty="0"/>
              <a:t> </a:t>
            </a:r>
            <a:r>
              <a:rPr lang="de-DE" baseline="0" dirty="0" err="1"/>
              <a:t>want</a:t>
            </a:r>
            <a:r>
              <a:rPr lang="de-DE" baseline="0" dirty="0"/>
              <a:t> </a:t>
            </a:r>
            <a:r>
              <a:rPr lang="de-DE" baseline="0" dirty="0" err="1"/>
              <a:t>to</a:t>
            </a:r>
            <a:r>
              <a:rPr lang="de-DE" baseline="0" dirty="0"/>
              <a:t> </a:t>
            </a:r>
            <a:r>
              <a:rPr lang="de-DE" baseline="0" dirty="0" err="1"/>
              <a:t>be</a:t>
            </a:r>
            <a:r>
              <a:rPr lang="de-DE" baseline="0" dirty="0"/>
              <a:t> </a:t>
            </a:r>
            <a:r>
              <a:rPr lang="de-DE" baseline="0" dirty="0" err="1"/>
              <a:t>active</a:t>
            </a:r>
            <a:r>
              <a:rPr lang="de-DE" baseline="0" dirty="0"/>
              <a:t> </a:t>
            </a:r>
            <a:r>
              <a:rPr lang="de-DE" baseline="0" dirty="0" err="1"/>
              <a:t>within</a:t>
            </a:r>
            <a:r>
              <a:rPr lang="de-DE" baseline="0" dirty="0"/>
              <a:t> </a:t>
            </a:r>
            <a:r>
              <a:rPr lang="de-DE" baseline="0" dirty="0" err="1"/>
              <a:t>the</a:t>
            </a:r>
            <a:r>
              <a:rPr lang="de-DE" baseline="0" dirty="0"/>
              <a:t> </a:t>
            </a:r>
            <a:r>
              <a:rPr lang="de-DE" baseline="0" dirty="0" err="1"/>
              <a:t>next</a:t>
            </a:r>
            <a:r>
              <a:rPr lang="de-DE" baseline="0" dirty="0"/>
              <a:t> </a:t>
            </a:r>
            <a:r>
              <a:rPr lang="de-DE" baseline="0" dirty="0" err="1"/>
              <a:t>couple</a:t>
            </a:r>
            <a:r>
              <a:rPr lang="de-DE" baseline="0" dirty="0"/>
              <a:t> </a:t>
            </a:r>
            <a:r>
              <a:rPr lang="de-DE" baseline="0" dirty="0" err="1"/>
              <a:t>of</a:t>
            </a:r>
            <a:r>
              <a:rPr lang="de-DE" baseline="0" dirty="0"/>
              <a:t> </a:t>
            </a:r>
            <a:r>
              <a:rPr lang="de-DE" baseline="0" dirty="0" err="1"/>
              <a:t>week</a:t>
            </a:r>
            <a:r>
              <a:rPr lang="de-DE" baseline="0" dirty="0"/>
              <a:t>, </a:t>
            </a:r>
            <a:r>
              <a:rPr lang="de-DE" baseline="0" dirty="0" err="1"/>
              <a:t>months</a:t>
            </a:r>
            <a:r>
              <a:rPr lang="de-DE" baseline="0" dirty="0"/>
              <a:t> </a:t>
            </a:r>
            <a:r>
              <a:rPr lang="de-DE" baseline="0" dirty="0" err="1"/>
              <a:t>or</a:t>
            </a:r>
            <a:r>
              <a:rPr lang="de-DE" baseline="0" dirty="0"/>
              <a:t> </a:t>
            </a:r>
            <a:r>
              <a:rPr lang="de-DE" baseline="0" dirty="0" err="1"/>
              <a:t>hopfully</a:t>
            </a:r>
            <a:r>
              <a:rPr lang="de-DE" baseline="0" dirty="0"/>
              <a:t> </a:t>
            </a:r>
            <a:r>
              <a:rPr lang="de-DE" baseline="0" dirty="0" err="1"/>
              <a:t>years</a:t>
            </a:r>
            <a:r>
              <a:rPr lang="de-DE" baseline="0" dirty="0"/>
              <a:t>. </a:t>
            </a:r>
            <a:r>
              <a:rPr lang="de-DE" baseline="0" dirty="0" err="1"/>
              <a:t>It</a:t>
            </a:r>
            <a:r>
              <a:rPr lang="de-DE" baseline="0" dirty="0"/>
              <a:t> </a:t>
            </a:r>
            <a:r>
              <a:rPr lang="de-DE" baseline="0" dirty="0" err="1"/>
              <a:t>is</a:t>
            </a:r>
            <a:r>
              <a:rPr lang="de-DE" baseline="0" dirty="0"/>
              <a:t> </a:t>
            </a:r>
            <a:r>
              <a:rPr lang="de-DE" baseline="0" dirty="0" err="1"/>
              <a:t>one</a:t>
            </a:r>
            <a:r>
              <a:rPr lang="de-DE" baseline="0" dirty="0"/>
              <a:t> </a:t>
            </a:r>
            <a:r>
              <a:rPr lang="de-DE" baseline="0" dirty="0" err="1"/>
              <a:t>thing</a:t>
            </a:r>
            <a:r>
              <a:rPr lang="de-DE" baseline="0" dirty="0"/>
              <a:t> </a:t>
            </a:r>
            <a:r>
              <a:rPr lang="de-DE" baseline="0" dirty="0" err="1"/>
              <a:t>to</a:t>
            </a:r>
            <a:r>
              <a:rPr lang="de-DE" baseline="0" dirty="0"/>
              <a:t> do </a:t>
            </a:r>
            <a:r>
              <a:rPr lang="de-DE" baseline="0" dirty="0" err="1"/>
              <a:t>it</a:t>
            </a:r>
            <a:r>
              <a:rPr lang="de-DE" baseline="0" dirty="0"/>
              <a:t>, but </a:t>
            </a:r>
            <a:r>
              <a:rPr lang="de-DE" baseline="0" dirty="0" err="1"/>
              <a:t>the</a:t>
            </a:r>
            <a:r>
              <a:rPr lang="de-DE" baseline="0" dirty="0"/>
              <a:t> </a:t>
            </a:r>
            <a:r>
              <a:rPr lang="de-DE" baseline="0" dirty="0" err="1"/>
              <a:t>other</a:t>
            </a:r>
            <a:r>
              <a:rPr lang="de-DE" baseline="0" dirty="0"/>
              <a:t> </a:t>
            </a:r>
            <a:r>
              <a:rPr lang="de-DE" baseline="0" dirty="0" err="1"/>
              <a:t>thing</a:t>
            </a:r>
            <a:r>
              <a:rPr lang="de-DE" baseline="0" dirty="0"/>
              <a:t> </a:t>
            </a:r>
            <a:r>
              <a:rPr lang="de-DE" baseline="0" dirty="0" err="1"/>
              <a:t>to</a:t>
            </a:r>
            <a:r>
              <a:rPr lang="de-DE" baseline="0" dirty="0"/>
              <a:t> </a:t>
            </a:r>
            <a:r>
              <a:rPr lang="de-DE" baseline="0" dirty="0" err="1"/>
              <a:t>let</a:t>
            </a:r>
            <a:r>
              <a:rPr lang="de-DE" baseline="0" dirty="0"/>
              <a:t> </a:t>
            </a:r>
            <a:r>
              <a:rPr lang="de-DE" baseline="0" dirty="0" err="1"/>
              <a:t>people</a:t>
            </a:r>
            <a:r>
              <a:rPr lang="de-DE" baseline="0" dirty="0"/>
              <a:t> </a:t>
            </a:r>
            <a:r>
              <a:rPr lang="de-DE" baseline="0" dirty="0" err="1"/>
              <a:t>now</a:t>
            </a:r>
            <a:r>
              <a:rPr lang="de-DE" baseline="0" dirty="0"/>
              <a:t> </a:t>
            </a:r>
            <a:r>
              <a:rPr lang="de-DE" baseline="0" dirty="0" err="1"/>
              <a:t>about</a:t>
            </a:r>
            <a:r>
              <a:rPr lang="de-DE" baseline="0" dirty="0"/>
              <a:t> </a:t>
            </a:r>
            <a:r>
              <a:rPr lang="de-DE" baseline="0" dirty="0" err="1"/>
              <a:t>what</a:t>
            </a:r>
            <a:r>
              <a:rPr lang="de-DE" baseline="0" dirty="0"/>
              <a:t> </a:t>
            </a:r>
            <a:r>
              <a:rPr lang="de-DE" baseline="0" dirty="0" err="1"/>
              <a:t>you</a:t>
            </a:r>
            <a:r>
              <a:rPr lang="de-DE" baseline="0" dirty="0"/>
              <a:t> </a:t>
            </a:r>
            <a:r>
              <a:rPr lang="de-DE" baseline="0" dirty="0" err="1"/>
              <a:t>are</a:t>
            </a:r>
            <a:r>
              <a:rPr lang="de-DE" baseline="0" dirty="0"/>
              <a:t> </a:t>
            </a:r>
            <a:r>
              <a:rPr lang="de-DE" baseline="0" dirty="0" err="1"/>
              <a:t>doing</a:t>
            </a:r>
            <a:r>
              <a:rPr lang="de-DE" baseline="0" dirty="0"/>
              <a:t> . Do </a:t>
            </a:r>
            <a:r>
              <a:rPr lang="de-DE" baseline="0" dirty="0" err="1"/>
              <a:t>good</a:t>
            </a:r>
            <a:r>
              <a:rPr lang="de-DE" baseline="0" dirty="0"/>
              <a:t>, but also Talk </a:t>
            </a:r>
            <a:r>
              <a:rPr lang="de-DE" baseline="0" dirty="0" err="1"/>
              <a:t>about</a:t>
            </a:r>
            <a:r>
              <a:rPr lang="de-DE" baseline="0" dirty="0"/>
              <a:t> it. </a:t>
            </a:r>
          </a:p>
          <a:p>
            <a:endParaRPr lang="de-DE" baseline="0" dirty="0"/>
          </a:p>
          <a:p>
            <a:r>
              <a:rPr lang="de-DE" baseline="0" dirty="0" err="1"/>
              <a:t>That</a:t>
            </a:r>
            <a:r>
              <a:rPr lang="de-DE" baseline="0" dirty="0"/>
              <a:t> </a:t>
            </a:r>
            <a:r>
              <a:rPr lang="de-DE" baseline="0" dirty="0" err="1"/>
              <a:t>we</a:t>
            </a:r>
            <a:r>
              <a:rPr lang="de-DE" baseline="0" dirty="0"/>
              <a:t> </a:t>
            </a:r>
            <a:r>
              <a:rPr lang="de-DE" baseline="0" dirty="0" err="1"/>
              <a:t>are</a:t>
            </a:r>
            <a:r>
              <a:rPr lang="de-DE" baseline="0" dirty="0"/>
              <a:t> </a:t>
            </a:r>
            <a:r>
              <a:rPr lang="de-DE" baseline="0" dirty="0" err="1"/>
              <a:t>almost</a:t>
            </a:r>
            <a:r>
              <a:rPr lang="de-DE" baseline="0" dirty="0"/>
              <a:t> </a:t>
            </a:r>
            <a:r>
              <a:rPr lang="de-DE" baseline="0" dirty="0" err="1"/>
              <a:t>constantly</a:t>
            </a:r>
            <a:r>
              <a:rPr lang="de-DE" baseline="0" dirty="0"/>
              <a:t> </a:t>
            </a:r>
            <a:r>
              <a:rPr lang="de-DE" baseline="0" dirty="0" err="1"/>
              <a:t>are</a:t>
            </a:r>
            <a:r>
              <a:rPr lang="de-DE" baseline="0" dirty="0"/>
              <a:t> </a:t>
            </a:r>
            <a:r>
              <a:rPr lang="de-DE" baseline="0" dirty="0" err="1"/>
              <a:t>surronded</a:t>
            </a:r>
            <a:r>
              <a:rPr lang="de-DE" baseline="0" dirty="0"/>
              <a:t> </a:t>
            </a:r>
            <a:r>
              <a:rPr lang="de-DE" baseline="0" dirty="0" err="1"/>
              <a:t>by</a:t>
            </a:r>
            <a:r>
              <a:rPr lang="de-DE" baseline="0" dirty="0"/>
              <a:t> PR and </a:t>
            </a:r>
            <a:r>
              <a:rPr lang="de-DE" baseline="0" dirty="0" err="1"/>
              <a:t>Advertisment</a:t>
            </a:r>
            <a:r>
              <a:rPr lang="de-DE" baseline="0" dirty="0"/>
              <a:t>. </a:t>
            </a:r>
          </a:p>
          <a:p>
            <a:endParaRPr lang="de-DE" baseline="0" dirty="0"/>
          </a:p>
          <a:p>
            <a:r>
              <a:rPr lang="de-DE" baseline="0" dirty="0" err="1"/>
              <a:t>Now</a:t>
            </a:r>
            <a:r>
              <a:rPr lang="de-DE" baseline="0" dirty="0"/>
              <a:t> I </a:t>
            </a:r>
            <a:r>
              <a:rPr lang="de-DE" baseline="0" dirty="0" err="1"/>
              <a:t>want</a:t>
            </a:r>
            <a:r>
              <a:rPr lang="de-DE" baseline="0" dirty="0"/>
              <a:t> </a:t>
            </a:r>
            <a:r>
              <a:rPr lang="de-DE" baseline="0" dirty="0" err="1"/>
              <a:t>you</a:t>
            </a:r>
            <a:r>
              <a:rPr lang="de-DE" baseline="0" dirty="0"/>
              <a:t> </a:t>
            </a:r>
            <a:r>
              <a:rPr lang="de-DE" baseline="0" dirty="0" err="1"/>
              <a:t>to</a:t>
            </a:r>
            <a:r>
              <a:rPr lang="de-DE" baseline="0" dirty="0"/>
              <a:t> </a:t>
            </a:r>
            <a:r>
              <a:rPr lang="de-DE" baseline="0" dirty="0" err="1"/>
              <a:t>look</a:t>
            </a:r>
            <a:r>
              <a:rPr lang="de-DE" baseline="0" dirty="0"/>
              <a:t> out for </a:t>
            </a:r>
            <a:r>
              <a:rPr lang="de-DE" baseline="0" dirty="0" err="1"/>
              <a:t>it</a:t>
            </a:r>
            <a:r>
              <a:rPr lang="de-DE" baseline="0" dirty="0"/>
              <a:t>: </a:t>
            </a:r>
          </a:p>
          <a:p>
            <a:r>
              <a:rPr lang="de-DE" baseline="0" dirty="0" err="1"/>
              <a:t>Gather</a:t>
            </a:r>
            <a:r>
              <a:rPr lang="de-DE" baseline="0" dirty="0"/>
              <a:t> in </a:t>
            </a:r>
            <a:r>
              <a:rPr lang="de-DE" baseline="0" dirty="0" err="1"/>
              <a:t>groups</a:t>
            </a:r>
            <a:r>
              <a:rPr lang="de-DE" baseline="0" dirty="0"/>
              <a:t> </a:t>
            </a:r>
            <a:r>
              <a:rPr lang="de-DE" baseline="0" dirty="0" err="1"/>
              <a:t>of</a:t>
            </a:r>
            <a:r>
              <a:rPr lang="de-DE" baseline="0" dirty="0"/>
              <a:t> 4/5. </a:t>
            </a:r>
          </a:p>
          <a:p>
            <a:r>
              <a:rPr lang="de-DE" baseline="0" dirty="0"/>
              <a:t>The </a:t>
            </a:r>
            <a:r>
              <a:rPr lang="de-DE" baseline="0" dirty="0" err="1"/>
              <a:t>task</a:t>
            </a:r>
            <a:r>
              <a:rPr lang="de-DE" baseline="0" dirty="0"/>
              <a:t> </a:t>
            </a:r>
            <a:r>
              <a:rPr lang="de-DE" baseline="0" dirty="0" err="1"/>
              <a:t>is</a:t>
            </a:r>
            <a:r>
              <a:rPr lang="de-DE" baseline="0" dirty="0"/>
              <a:t> </a:t>
            </a:r>
            <a:r>
              <a:rPr lang="de-DE" baseline="0" dirty="0" err="1"/>
              <a:t>bringing</a:t>
            </a:r>
            <a:r>
              <a:rPr lang="de-DE" baseline="0" dirty="0"/>
              <a:t> back </a:t>
            </a:r>
            <a:r>
              <a:rPr lang="de-DE" baseline="0" dirty="0" err="1"/>
              <a:t>everything</a:t>
            </a:r>
            <a:r>
              <a:rPr lang="de-DE" baseline="0" dirty="0"/>
              <a:t> </a:t>
            </a:r>
            <a:r>
              <a:rPr lang="de-DE" baseline="0" dirty="0" err="1"/>
              <a:t>which</a:t>
            </a:r>
            <a:r>
              <a:rPr lang="de-DE" baseline="0" dirty="0"/>
              <a:t> </a:t>
            </a:r>
            <a:r>
              <a:rPr lang="de-DE" baseline="0" dirty="0" err="1"/>
              <a:t>seems</a:t>
            </a:r>
            <a:r>
              <a:rPr lang="de-DE" baseline="0" dirty="0"/>
              <a:t> for </a:t>
            </a:r>
            <a:r>
              <a:rPr lang="de-DE" baseline="0" dirty="0" err="1"/>
              <a:t>you</a:t>
            </a:r>
            <a:r>
              <a:rPr lang="de-DE" baseline="0" dirty="0"/>
              <a:t> like PR </a:t>
            </a:r>
            <a:r>
              <a:rPr lang="de-DE" baseline="0" dirty="0" err="1"/>
              <a:t>or</a:t>
            </a:r>
            <a:r>
              <a:rPr lang="de-DE" baseline="0" dirty="0"/>
              <a:t> </a:t>
            </a:r>
            <a:r>
              <a:rPr lang="de-DE" baseline="0" dirty="0" err="1"/>
              <a:t>Advertisment</a:t>
            </a:r>
            <a:r>
              <a:rPr lang="de-DE" baseline="0" dirty="0"/>
              <a:t>. </a:t>
            </a:r>
          </a:p>
          <a:p>
            <a:r>
              <a:rPr lang="de-DE" baseline="0" dirty="0" err="1"/>
              <a:t>You</a:t>
            </a:r>
            <a:r>
              <a:rPr lang="de-DE" baseline="0" dirty="0"/>
              <a:t> </a:t>
            </a:r>
            <a:r>
              <a:rPr lang="de-DE" baseline="0" dirty="0" err="1"/>
              <a:t>can</a:t>
            </a:r>
            <a:r>
              <a:rPr lang="de-DE" baseline="0" dirty="0"/>
              <a:t> bring back </a:t>
            </a:r>
            <a:r>
              <a:rPr lang="de-DE" baseline="0" dirty="0" err="1"/>
              <a:t>actual</a:t>
            </a:r>
            <a:r>
              <a:rPr lang="de-DE" baseline="0" dirty="0"/>
              <a:t> </a:t>
            </a:r>
            <a:r>
              <a:rPr lang="de-DE" baseline="0" dirty="0" err="1"/>
              <a:t>flyer</a:t>
            </a:r>
            <a:r>
              <a:rPr lang="de-DE" baseline="0" dirty="0"/>
              <a:t> </a:t>
            </a:r>
            <a:r>
              <a:rPr lang="de-DE" baseline="0" dirty="0" err="1"/>
              <a:t>or</a:t>
            </a:r>
            <a:r>
              <a:rPr lang="de-DE" baseline="0" dirty="0"/>
              <a:t> </a:t>
            </a:r>
            <a:r>
              <a:rPr lang="de-DE" baseline="0" dirty="0" err="1"/>
              <a:t>posters</a:t>
            </a:r>
            <a:r>
              <a:rPr lang="de-DE" baseline="0" dirty="0"/>
              <a:t>, </a:t>
            </a:r>
            <a:r>
              <a:rPr lang="de-DE" baseline="0" dirty="0" err="1"/>
              <a:t>if</a:t>
            </a:r>
            <a:r>
              <a:rPr lang="de-DE" baseline="0" dirty="0"/>
              <a:t> </a:t>
            </a:r>
            <a:r>
              <a:rPr lang="de-DE" baseline="0" dirty="0" err="1"/>
              <a:t>it</a:t>
            </a:r>
            <a:r>
              <a:rPr lang="de-DE" baseline="0" dirty="0"/>
              <a:t> </a:t>
            </a:r>
            <a:r>
              <a:rPr lang="de-DE" baseline="0" dirty="0" err="1"/>
              <a:t>is</a:t>
            </a:r>
            <a:r>
              <a:rPr lang="de-DE" baseline="0" dirty="0"/>
              <a:t> not </a:t>
            </a:r>
            <a:r>
              <a:rPr lang="de-DE" baseline="0" dirty="0" err="1"/>
              <a:t>possible</a:t>
            </a:r>
            <a:r>
              <a:rPr lang="de-DE" baseline="0" dirty="0"/>
              <a:t> </a:t>
            </a:r>
            <a:r>
              <a:rPr lang="de-DE" baseline="0" dirty="0" err="1"/>
              <a:t>to</a:t>
            </a:r>
            <a:r>
              <a:rPr lang="de-DE" baseline="0" dirty="0"/>
              <a:t> just bring </a:t>
            </a:r>
            <a:r>
              <a:rPr lang="de-DE" baseline="0" dirty="0" err="1"/>
              <a:t>it</a:t>
            </a:r>
            <a:r>
              <a:rPr lang="de-DE" baseline="0" dirty="0"/>
              <a:t> </a:t>
            </a:r>
            <a:r>
              <a:rPr lang="de-DE" baseline="0" dirty="0" err="1"/>
              <a:t>with</a:t>
            </a:r>
            <a:r>
              <a:rPr lang="de-DE" baseline="0" dirty="0"/>
              <a:t> </a:t>
            </a:r>
            <a:r>
              <a:rPr lang="de-DE" baseline="0" dirty="0" err="1"/>
              <a:t>you</a:t>
            </a:r>
            <a:r>
              <a:rPr lang="de-DE" baseline="0" dirty="0"/>
              <a:t>, </a:t>
            </a:r>
            <a:r>
              <a:rPr lang="de-DE" baseline="0" dirty="0" err="1"/>
              <a:t>no</a:t>
            </a:r>
            <a:r>
              <a:rPr lang="de-DE" baseline="0" dirty="0"/>
              <a:t> </a:t>
            </a:r>
            <a:r>
              <a:rPr lang="de-DE" baseline="0" dirty="0" err="1"/>
              <a:t>problem</a:t>
            </a:r>
            <a:r>
              <a:rPr lang="de-DE" baseline="0" dirty="0"/>
              <a:t> </a:t>
            </a:r>
            <a:r>
              <a:rPr lang="de-DE" baseline="0" dirty="0" err="1"/>
              <a:t>make</a:t>
            </a:r>
            <a:r>
              <a:rPr lang="de-DE" baseline="0" dirty="0"/>
              <a:t> a </a:t>
            </a:r>
            <a:r>
              <a:rPr lang="de-DE" baseline="0" dirty="0" err="1"/>
              <a:t>picture</a:t>
            </a:r>
            <a:r>
              <a:rPr lang="de-DE" baseline="0" dirty="0"/>
              <a:t> </a:t>
            </a:r>
            <a:r>
              <a:rPr lang="de-DE" baseline="0" dirty="0" err="1"/>
              <a:t>of</a:t>
            </a:r>
            <a:r>
              <a:rPr lang="de-DE" baseline="0" dirty="0"/>
              <a:t> it. </a:t>
            </a:r>
            <a:r>
              <a:rPr lang="de-DE" baseline="0" dirty="0" err="1"/>
              <a:t>Important</a:t>
            </a:r>
            <a:r>
              <a:rPr lang="de-DE" baseline="0" dirty="0"/>
              <a:t> </a:t>
            </a:r>
            <a:r>
              <a:rPr lang="de-DE" baseline="0" dirty="0" err="1"/>
              <a:t>is</a:t>
            </a:r>
            <a:r>
              <a:rPr lang="de-DE" baseline="0" dirty="0"/>
              <a:t> </a:t>
            </a:r>
            <a:r>
              <a:rPr lang="de-DE" baseline="0" dirty="0" err="1"/>
              <a:t>to</a:t>
            </a:r>
            <a:r>
              <a:rPr lang="de-DE" baseline="0" dirty="0"/>
              <a:t> </a:t>
            </a:r>
            <a:r>
              <a:rPr lang="de-DE" baseline="0" dirty="0" err="1"/>
              <a:t>come</a:t>
            </a:r>
            <a:r>
              <a:rPr lang="de-DE" baseline="0" dirty="0"/>
              <a:t> back </a:t>
            </a:r>
            <a:r>
              <a:rPr lang="de-DE" baseline="0" dirty="0" err="1"/>
              <a:t>with</a:t>
            </a:r>
            <a:r>
              <a:rPr lang="de-DE" baseline="0" dirty="0"/>
              <a:t> </a:t>
            </a:r>
            <a:r>
              <a:rPr lang="de-DE" baseline="0" dirty="0" err="1"/>
              <a:t>as</a:t>
            </a:r>
            <a:r>
              <a:rPr lang="de-DE" baseline="0" dirty="0"/>
              <a:t> </a:t>
            </a:r>
            <a:r>
              <a:rPr lang="de-DE" baseline="0" dirty="0" err="1"/>
              <a:t>much</a:t>
            </a:r>
            <a:r>
              <a:rPr lang="de-DE" baseline="0" dirty="0"/>
              <a:t> material </a:t>
            </a:r>
            <a:r>
              <a:rPr lang="de-DE" baseline="0" dirty="0" err="1"/>
              <a:t>as</a:t>
            </a:r>
            <a:r>
              <a:rPr lang="de-DE" baseline="0" dirty="0"/>
              <a:t> </a:t>
            </a:r>
            <a:r>
              <a:rPr lang="de-DE" baseline="0" dirty="0" err="1"/>
              <a:t>possible</a:t>
            </a:r>
            <a:r>
              <a:rPr lang="de-DE" baseline="0" dirty="0"/>
              <a:t>, </a:t>
            </a:r>
            <a:r>
              <a:rPr lang="de-DE" baseline="0" dirty="0" err="1"/>
              <a:t>with</a:t>
            </a:r>
            <a:r>
              <a:rPr lang="de-DE" baseline="0" dirty="0"/>
              <a:t> </a:t>
            </a:r>
            <a:r>
              <a:rPr lang="de-DE" baseline="0" dirty="0" err="1"/>
              <a:t>which</a:t>
            </a:r>
            <a:r>
              <a:rPr lang="de-DE" baseline="0" dirty="0"/>
              <a:t> </a:t>
            </a:r>
            <a:r>
              <a:rPr lang="de-DE" baseline="0" dirty="0" err="1"/>
              <a:t>we</a:t>
            </a:r>
            <a:r>
              <a:rPr lang="de-DE" baseline="0" dirty="0"/>
              <a:t> </a:t>
            </a:r>
            <a:r>
              <a:rPr lang="de-DE" baseline="0" dirty="0" err="1"/>
              <a:t>can</a:t>
            </a:r>
            <a:r>
              <a:rPr lang="de-DE" baseline="0" dirty="0"/>
              <a:t> </a:t>
            </a:r>
            <a:r>
              <a:rPr lang="de-DE" baseline="0" dirty="0" err="1"/>
              <a:t>work</a:t>
            </a:r>
            <a:r>
              <a:rPr lang="de-DE" baseline="0" dirty="0"/>
              <a:t> </a:t>
            </a:r>
            <a:r>
              <a:rPr lang="de-DE" baseline="0" dirty="0" err="1"/>
              <a:t>later</a:t>
            </a:r>
            <a:r>
              <a:rPr lang="de-DE" baseline="0" dirty="0"/>
              <a:t>. </a:t>
            </a:r>
          </a:p>
          <a:p>
            <a:endParaRPr lang="de-DE" baseline="0" dirty="0"/>
          </a:p>
          <a:p>
            <a:r>
              <a:rPr lang="de-DE" baseline="0" dirty="0"/>
              <a:t>So </a:t>
            </a:r>
            <a:r>
              <a:rPr lang="de-DE" baseline="0" dirty="0" err="1"/>
              <a:t>that</a:t>
            </a:r>
            <a:r>
              <a:rPr lang="de-DE" baseline="0" dirty="0"/>
              <a:t> not </a:t>
            </a:r>
            <a:r>
              <a:rPr lang="de-DE" baseline="0" dirty="0" err="1"/>
              <a:t>everyone</a:t>
            </a:r>
            <a:r>
              <a:rPr lang="de-DE" baseline="0" dirty="0"/>
              <a:t> </a:t>
            </a:r>
            <a:r>
              <a:rPr lang="de-DE" baseline="0" dirty="0" err="1"/>
              <a:t>brings</a:t>
            </a:r>
            <a:r>
              <a:rPr lang="de-DE" baseline="0" dirty="0"/>
              <a:t> back </a:t>
            </a:r>
            <a:r>
              <a:rPr lang="de-DE" baseline="0" dirty="0" err="1"/>
              <a:t>the</a:t>
            </a:r>
            <a:r>
              <a:rPr lang="de-DE" baseline="0" dirty="0"/>
              <a:t> same </a:t>
            </a:r>
            <a:r>
              <a:rPr lang="de-DE" baseline="0" dirty="0" err="1"/>
              <a:t>stuff</a:t>
            </a:r>
            <a:r>
              <a:rPr lang="de-DE" baseline="0" dirty="0"/>
              <a:t> </a:t>
            </a:r>
            <a:r>
              <a:rPr lang="de-DE" baseline="0" dirty="0" err="1"/>
              <a:t>it</a:t>
            </a:r>
            <a:r>
              <a:rPr lang="de-DE" baseline="0" dirty="0"/>
              <a:t> </a:t>
            </a:r>
            <a:r>
              <a:rPr lang="de-DE" baseline="0" dirty="0" err="1"/>
              <a:t>would</a:t>
            </a:r>
            <a:r>
              <a:rPr lang="de-DE" baseline="0" dirty="0"/>
              <a:t> </a:t>
            </a:r>
            <a:r>
              <a:rPr lang="de-DE" baseline="0" dirty="0" err="1"/>
              <a:t>make</a:t>
            </a:r>
            <a:r>
              <a:rPr lang="de-DE" baseline="0" dirty="0"/>
              <a:t> sense </a:t>
            </a:r>
            <a:r>
              <a:rPr lang="de-DE" baseline="0" dirty="0" err="1"/>
              <a:t>that</a:t>
            </a:r>
            <a:r>
              <a:rPr lang="de-DE" baseline="0" dirty="0"/>
              <a:t> </a:t>
            </a:r>
            <a:r>
              <a:rPr lang="de-DE" baseline="0" dirty="0" err="1"/>
              <a:t>the</a:t>
            </a:r>
            <a:r>
              <a:rPr lang="de-DE" baseline="0" dirty="0"/>
              <a:t> </a:t>
            </a:r>
            <a:r>
              <a:rPr lang="de-DE" baseline="0" dirty="0" err="1"/>
              <a:t>groups</a:t>
            </a:r>
            <a:r>
              <a:rPr lang="de-DE" baseline="0" dirty="0"/>
              <a:t> </a:t>
            </a:r>
            <a:r>
              <a:rPr lang="de-DE" baseline="0" dirty="0" err="1"/>
              <a:t>goes</a:t>
            </a:r>
            <a:r>
              <a:rPr lang="de-DE" baseline="0" dirty="0"/>
              <a:t> in different </a:t>
            </a:r>
            <a:r>
              <a:rPr lang="de-DE" baseline="0" dirty="0" err="1"/>
              <a:t>cardinal</a:t>
            </a:r>
            <a:r>
              <a:rPr lang="de-DE" baseline="0" dirty="0"/>
              <a:t> </a:t>
            </a:r>
            <a:r>
              <a:rPr lang="de-DE" baseline="0" dirty="0" err="1"/>
              <a:t>points</a:t>
            </a:r>
            <a:r>
              <a:rPr lang="de-DE" baseline="0" dirty="0"/>
              <a:t>.</a:t>
            </a:r>
          </a:p>
        </p:txBody>
      </p:sp>
      <p:sp>
        <p:nvSpPr>
          <p:cNvPr id="4" name="Foliennummernplatzhalter 3"/>
          <p:cNvSpPr>
            <a:spLocks noGrp="1"/>
          </p:cNvSpPr>
          <p:nvPr>
            <p:ph type="sldNum" sz="quarter" idx="10"/>
          </p:nvPr>
        </p:nvSpPr>
        <p:spPr/>
        <p:txBody>
          <a:bodyPr/>
          <a:lstStyle/>
          <a:p>
            <a:fld id="{59D487DE-8C5D-43E1-8000-8714D9F92A48}" type="slidenum">
              <a:rPr lang="en-GB" smtClean="0"/>
              <a:pPr/>
              <a:t>10</a:t>
            </a:fld>
            <a:endParaRPr lang="en-GB"/>
          </a:p>
        </p:txBody>
      </p:sp>
    </p:spTree>
    <p:extLst>
      <p:ext uri="{BB962C8B-B14F-4D97-AF65-F5344CB8AC3E}">
        <p14:creationId xmlns:p14="http://schemas.microsoft.com/office/powerpoint/2010/main" val="114435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9D487DE-8C5D-43E1-8000-8714D9F92A48}" type="slidenum">
              <a:rPr lang="en-GB" smtClean="0"/>
              <a:pPr/>
              <a:t>11</a:t>
            </a:fld>
            <a:endParaRPr lang="en-GB"/>
          </a:p>
        </p:txBody>
      </p:sp>
    </p:spTree>
    <p:extLst>
      <p:ext uri="{BB962C8B-B14F-4D97-AF65-F5344CB8AC3E}">
        <p14:creationId xmlns:p14="http://schemas.microsoft.com/office/powerpoint/2010/main" val="279682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86627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353867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382375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423213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99637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261664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290287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19575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173272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132289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pPr/>
              <a:t>10/04/2019</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pPr/>
              <a:t>‹Nr.›</a:t>
            </a:fld>
            <a:endParaRPr lang="en-GB"/>
          </a:p>
        </p:txBody>
      </p:sp>
    </p:spTree>
    <p:extLst>
      <p:ext uri="{BB962C8B-B14F-4D97-AF65-F5344CB8AC3E}">
        <p14:creationId xmlns:p14="http://schemas.microsoft.com/office/powerpoint/2010/main" val="722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ußzeilenplatzhalter 4"/>
          <p:cNvSpPr txBox="1">
            <a:spLocks/>
          </p:cNvSpPr>
          <p:nvPr userDrawn="1"/>
        </p:nvSpPr>
        <p:spPr bwMode="gray">
          <a:xfrm>
            <a:off x="450851" y="432259"/>
            <a:ext cx="6155990" cy="200149"/>
          </a:xfrm>
          <a:prstGeom prst="rect">
            <a:avLst/>
          </a:prstGeom>
        </p:spPr>
        <p:txBody>
          <a:bodyPr vert="horz" wrap="none" lIns="0" tIns="0" rIns="0" bIns="0" rtlCol="0" anchor="b" anchorCtr="0">
            <a:noAutofit/>
          </a:bodyPr>
          <a:lstStyle>
            <a:defPPr>
              <a:defRPr lang="de-DE"/>
            </a:defPPr>
            <a:lvl1pPr marL="0" algn="l" defTabSz="1043056" rtl="0" eaLnBrk="1" latinLnBrk="0" hangingPunct="1">
              <a:lnSpc>
                <a:spcPct val="100000"/>
              </a:lnSpc>
              <a:spcBef>
                <a:spcPts val="0"/>
              </a:spcBef>
              <a:defRPr sz="1000" kern="1200">
                <a:solidFill>
                  <a:srgbClr val="0071BB"/>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7C89"/>
                </a:solidFill>
                <a:effectLst/>
                <a:uLnTx/>
                <a:uFillTx/>
                <a:latin typeface="+mn-lt"/>
                <a:ea typeface="+mn-ea"/>
                <a:cs typeface="+mn-cs"/>
              </a:rPr>
              <a:t>Connect – Intercultural Learning Network • Mentors’ Training</a:t>
            </a:r>
            <a:endParaRPr kumimoji="0" lang="de-DE" sz="1000" b="0" i="0" u="none" strike="noStrike" kern="1200" cap="none" spc="0" normalizeH="0" baseline="0" noProof="0" dirty="0">
              <a:ln>
                <a:noFill/>
              </a:ln>
              <a:solidFill>
                <a:srgbClr val="4E7C89"/>
              </a:solidFill>
              <a:effectLst/>
              <a:uLnTx/>
              <a:uFillTx/>
              <a:latin typeface="+mn-lt"/>
              <a:ea typeface="+mn-ea"/>
              <a:cs typeface="+mn-cs"/>
            </a:endParaRPr>
          </a:p>
        </p:txBody>
      </p:sp>
      <p:cxnSp>
        <p:nvCxnSpPr>
          <p:cNvPr id="13" name="Gerade Verbindung 12"/>
          <p:cNvCxnSpPr/>
          <p:nvPr userDrawn="1"/>
        </p:nvCxnSpPr>
        <p:spPr bwMode="gray">
          <a:xfrm>
            <a:off x="-4708" y="660443"/>
            <a:ext cx="9144000" cy="0"/>
          </a:xfrm>
          <a:prstGeom prst="line">
            <a:avLst/>
          </a:prstGeom>
          <a:ln w="25400">
            <a:solidFill>
              <a:srgbClr val="4E7C89"/>
            </a:solidFill>
            <a:beve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34113" y="74450"/>
            <a:ext cx="1040002" cy="892630"/>
          </a:xfrm>
          <a:prstGeom prst="rect">
            <a:avLst/>
          </a:prstGeom>
        </p:spPr>
      </p:pic>
      <p:pic>
        <p:nvPicPr>
          <p:cNvPr id="8" name="Grafik 7" descr="EU flag-Erasmus+_vect_POS.png"/>
          <p:cNvPicPr>
            <a:picLocks noChangeAspect="1"/>
          </p:cNvPicPr>
          <p:nvPr userDrawn="1"/>
        </p:nvPicPr>
        <p:blipFill>
          <a:blip r:embed="rId14" cstate="print"/>
          <a:stretch>
            <a:fillRect/>
          </a:stretch>
        </p:blipFill>
        <p:spPr>
          <a:xfrm>
            <a:off x="7164288" y="424724"/>
            <a:ext cx="1962324" cy="559772"/>
          </a:xfrm>
          <a:prstGeom prst="rect">
            <a:avLst/>
          </a:prstGeom>
        </p:spPr>
      </p:pic>
      <p:sp>
        <p:nvSpPr>
          <p:cNvPr id="14" name="Fußzeilenplatzhalter 11"/>
          <p:cNvSpPr txBox="1">
            <a:spLocks/>
          </p:cNvSpPr>
          <p:nvPr userDrawn="1"/>
        </p:nvSpPr>
        <p:spPr bwMode="gray">
          <a:xfrm>
            <a:off x="6012160" y="6525344"/>
            <a:ext cx="3019627" cy="216024"/>
          </a:xfrm>
          <a:prstGeom prst="rect">
            <a:avLst/>
          </a:prstGeom>
        </p:spPr>
        <p:txBody>
          <a:bodyPr vert="horz" wrap="none" lIns="0" tIns="0" rIns="0" bIns="0" rtlCol="0" anchor="b" anchorCtr="0">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4E7C89"/>
                </a:solidFill>
                <a:effectLst/>
                <a:uLnTx/>
                <a:uFillTx/>
                <a:latin typeface="+mn-lt"/>
                <a:ea typeface="+mn-ea"/>
                <a:cs typeface="+mn-cs"/>
              </a:rPr>
              <a:t>www.weconnecteurope.eu </a:t>
            </a:r>
            <a:r>
              <a:rPr kumimoji="0" lang="en-US" sz="1000" b="0" i="0" u="none" strike="noStrike" kern="1200" cap="none" spc="0" normalizeH="0" baseline="0" noProof="0" dirty="0">
                <a:ln>
                  <a:noFill/>
                </a:ln>
                <a:solidFill>
                  <a:srgbClr val="4E7C89"/>
                </a:solidFill>
                <a:effectLst/>
                <a:uLnTx/>
                <a:uFillTx/>
                <a:latin typeface="+mn-lt"/>
                <a:ea typeface="+mn-ea"/>
                <a:cs typeface="+mn-cs"/>
              </a:rPr>
              <a:t>•  </a:t>
            </a:r>
            <a:r>
              <a:rPr kumimoji="0" lang="de-DE" sz="1000" b="0" i="0" u="none" strike="noStrike" kern="1200" cap="none" spc="0" normalizeH="0" baseline="0" noProof="0" dirty="0">
                <a:ln>
                  <a:noFill/>
                </a:ln>
                <a:solidFill>
                  <a:srgbClr val="4E7C89"/>
                </a:solidFill>
                <a:effectLst/>
                <a:uLnTx/>
                <a:uFillTx/>
                <a:latin typeface="+mn-lt"/>
                <a:ea typeface="+mn-ea"/>
                <a:cs typeface="+mn-cs"/>
              </a:rPr>
              <a:t>www.experience-map.org</a:t>
            </a:r>
          </a:p>
        </p:txBody>
      </p:sp>
    </p:spTree>
    <p:extLst>
      <p:ext uri="{BB962C8B-B14F-4D97-AF65-F5344CB8AC3E}">
        <p14:creationId xmlns:p14="http://schemas.microsoft.com/office/powerpoint/2010/main" val="14735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3648" y="2132856"/>
            <a:ext cx="6696743" cy="3785652"/>
          </a:xfrm>
          <a:prstGeom prst="rect">
            <a:avLst/>
          </a:prstGeom>
        </p:spPr>
        <p:txBody>
          <a:bodyPr wrap="square">
            <a:spAutoFit/>
          </a:bodyPr>
          <a:lstStyle/>
          <a:p>
            <a:pPr algn="ctr"/>
            <a:r>
              <a:rPr lang="en-US" sz="4800" b="1" dirty="0"/>
              <a:t>Marketing </a:t>
            </a:r>
          </a:p>
          <a:p>
            <a:pPr algn="ctr"/>
            <a:r>
              <a:rPr lang="en-US" sz="4800" b="1" dirty="0"/>
              <a:t>and </a:t>
            </a:r>
          </a:p>
          <a:p>
            <a:pPr algn="ctr"/>
            <a:r>
              <a:rPr lang="en-US" sz="4800" b="1" smtClean="0"/>
              <a:t>Public </a:t>
            </a:r>
            <a:r>
              <a:rPr lang="en-US" sz="4800" b="1" dirty="0"/>
              <a:t>Relations</a:t>
            </a:r>
          </a:p>
          <a:p>
            <a:pPr lvl="0"/>
            <a:endParaRPr lang="en-US" sz="4800" b="1" dirty="0"/>
          </a:p>
          <a:p>
            <a:pPr lvl="0"/>
            <a:endParaRPr lang="en-US" sz="4800" b="1" dirty="0"/>
          </a:p>
        </p:txBody>
      </p:sp>
    </p:spTree>
    <p:extLst>
      <p:ext uri="{BB962C8B-B14F-4D97-AF65-F5344CB8AC3E}">
        <p14:creationId xmlns:p14="http://schemas.microsoft.com/office/powerpoint/2010/main" val="222285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1" y="1988840"/>
            <a:ext cx="4608512"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2200" b="1" dirty="0"/>
              <a:t>In </a:t>
            </a:r>
            <a:r>
              <a:rPr lang="de-DE" sz="2200" b="1" dirty="0" err="1"/>
              <a:t>the</a:t>
            </a:r>
            <a:r>
              <a:rPr lang="de-DE" sz="2200" b="1" dirty="0"/>
              <a:t> </a:t>
            </a:r>
            <a:r>
              <a:rPr lang="de-DE" sz="2200" b="1" dirty="0" err="1"/>
              <a:t>next</a:t>
            </a:r>
            <a:r>
              <a:rPr lang="de-DE" sz="2200" b="1" dirty="0"/>
              <a:t> 40‘: In </a:t>
            </a:r>
            <a:r>
              <a:rPr lang="de-DE" sz="2200" b="1" dirty="0" err="1"/>
              <a:t>groups</a:t>
            </a:r>
            <a:r>
              <a:rPr lang="de-DE" sz="2200" b="1" dirty="0"/>
              <a:t>, </a:t>
            </a:r>
            <a:r>
              <a:rPr lang="de-DE" sz="2200" b="1" dirty="0" err="1"/>
              <a:t>walk</a:t>
            </a:r>
            <a:r>
              <a:rPr lang="de-DE" sz="2200" b="1" dirty="0"/>
              <a:t> </a:t>
            </a:r>
            <a:r>
              <a:rPr lang="de-DE" sz="2200" b="1" dirty="0" err="1"/>
              <a:t>around</a:t>
            </a:r>
            <a:r>
              <a:rPr lang="de-DE" sz="2200" b="1" dirty="0"/>
              <a:t> </a:t>
            </a:r>
            <a:r>
              <a:rPr lang="de-DE" sz="2200" b="1" dirty="0" err="1"/>
              <a:t>the</a:t>
            </a:r>
            <a:r>
              <a:rPr lang="de-DE" sz="2200" b="1" dirty="0"/>
              <a:t> </a:t>
            </a:r>
            <a:r>
              <a:rPr lang="de-DE" sz="2200" b="1" dirty="0" err="1"/>
              <a:t>hostel</a:t>
            </a:r>
            <a:r>
              <a:rPr lang="de-DE" sz="2200" b="1" dirty="0"/>
              <a:t> and/</a:t>
            </a:r>
            <a:r>
              <a:rPr lang="de-DE" sz="2200" b="1" dirty="0" err="1"/>
              <a:t>or</a:t>
            </a:r>
            <a:r>
              <a:rPr lang="de-DE" sz="2200" b="1" dirty="0"/>
              <a:t> outside and </a:t>
            </a:r>
            <a:r>
              <a:rPr lang="de-DE" sz="2200" b="1" dirty="0" err="1"/>
              <a:t>collect</a:t>
            </a:r>
            <a:r>
              <a:rPr lang="de-DE" sz="2200" b="1" dirty="0"/>
              <a:t> </a:t>
            </a:r>
            <a:r>
              <a:rPr lang="de-DE" sz="2200" b="1" dirty="0" err="1"/>
              <a:t>marketing</a:t>
            </a:r>
            <a:r>
              <a:rPr lang="de-DE" sz="2200" b="1" dirty="0"/>
              <a:t>/PR material.</a:t>
            </a:r>
            <a:endParaRPr lang="de-DE" sz="2200" dirty="0"/>
          </a:p>
          <a:p>
            <a:pPr marL="285750" indent="-285750">
              <a:lnSpc>
                <a:spcPct val="150000"/>
              </a:lnSpc>
              <a:buFont typeface="Arial" panose="020B0604020202020204" pitchFamily="34" charset="0"/>
              <a:buChar char="•"/>
            </a:pPr>
            <a:r>
              <a:rPr lang="de-DE" sz="2200" dirty="0" err="1"/>
              <a:t>Ideally</a:t>
            </a:r>
            <a:r>
              <a:rPr lang="de-DE" sz="2200" dirty="0"/>
              <a:t>, </a:t>
            </a:r>
            <a:r>
              <a:rPr lang="de-DE" sz="2200" dirty="0" err="1"/>
              <a:t>walk</a:t>
            </a:r>
            <a:r>
              <a:rPr lang="de-DE" sz="2200" dirty="0"/>
              <a:t> in different </a:t>
            </a:r>
            <a:r>
              <a:rPr lang="de-DE" sz="2200" dirty="0" err="1"/>
              <a:t>directions</a:t>
            </a:r>
            <a:r>
              <a:rPr lang="de-DE" sz="2200" dirty="0"/>
              <a:t> </a:t>
            </a:r>
            <a:r>
              <a:rPr lang="de-DE" sz="2200" dirty="0" err="1"/>
              <a:t>to</a:t>
            </a:r>
            <a:r>
              <a:rPr lang="de-DE" sz="2200" dirty="0"/>
              <a:t> </a:t>
            </a:r>
            <a:r>
              <a:rPr lang="de-DE" sz="2200" dirty="0" err="1"/>
              <a:t>avoid</a:t>
            </a:r>
            <a:r>
              <a:rPr lang="de-DE" sz="2200" dirty="0"/>
              <a:t> </a:t>
            </a:r>
            <a:r>
              <a:rPr lang="de-DE" sz="2200" dirty="0" err="1"/>
              <a:t>coming</a:t>
            </a:r>
            <a:r>
              <a:rPr lang="de-DE" sz="2200" dirty="0"/>
              <a:t> back </a:t>
            </a:r>
            <a:r>
              <a:rPr lang="de-DE" sz="2200" dirty="0" err="1"/>
              <a:t>with</a:t>
            </a:r>
            <a:r>
              <a:rPr lang="de-DE" sz="2200" dirty="0"/>
              <a:t> the same material.</a:t>
            </a:r>
          </a:p>
          <a:p>
            <a:pPr marL="285750" indent="-285750">
              <a:lnSpc>
                <a:spcPct val="150000"/>
              </a:lnSpc>
              <a:buFont typeface="Arial" panose="020B0604020202020204" pitchFamily="34" charset="0"/>
              <a:buChar char="•"/>
            </a:pPr>
            <a:r>
              <a:rPr lang="de-DE" sz="2200" dirty="0"/>
              <a:t>Keep </a:t>
            </a:r>
            <a:r>
              <a:rPr lang="de-DE" sz="2200" dirty="0" err="1"/>
              <a:t>your</a:t>
            </a:r>
            <a:r>
              <a:rPr lang="de-DE" sz="2200" dirty="0"/>
              <a:t> </a:t>
            </a:r>
            <a:r>
              <a:rPr lang="de-DE" sz="2200" dirty="0" err="1"/>
              <a:t>eyes</a:t>
            </a:r>
            <a:r>
              <a:rPr lang="de-DE" sz="2200" dirty="0"/>
              <a:t> open: </a:t>
            </a:r>
            <a:r>
              <a:rPr lang="de-DE" sz="2200" dirty="0" err="1"/>
              <a:t>What</a:t>
            </a:r>
            <a:r>
              <a:rPr lang="de-DE" sz="2200" dirty="0"/>
              <a:t> </a:t>
            </a:r>
            <a:r>
              <a:rPr lang="de-DE" sz="2200" dirty="0" err="1"/>
              <a:t>raises</a:t>
            </a:r>
            <a:r>
              <a:rPr lang="de-DE" sz="2200" dirty="0"/>
              <a:t> </a:t>
            </a:r>
            <a:r>
              <a:rPr lang="de-DE" sz="2200" dirty="0" err="1"/>
              <a:t>your</a:t>
            </a:r>
            <a:r>
              <a:rPr lang="de-DE" sz="2200" dirty="0"/>
              <a:t> </a:t>
            </a:r>
            <a:r>
              <a:rPr lang="de-DE" sz="2200" dirty="0" err="1"/>
              <a:t>attention</a:t>
            </a:r>
            <a:r>
              <a:rPr lang="de-DE" sz="2200" dirty="0"/>
              <a:t>?</a:t>
            </a:r>
          </a:p>
          <a:p>
            <a:endParaRPr lang="en-US" dirty="0"/>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492896"/>
            <a:ext cx="3888432" cy="2592288"/>
          </a:xfrm>
          <a:prstGeom prst="rect">
            <a:avLst/>
          </a:prstGeom>
        </p:spPr>
      </p:pic>
      <p:sp>
        <p:nvSpPr>
          <p:cNvPr id="18" name="Textfeld 17"/>
          <p:cNvSpPr txBox="1"/>
          <p:nvPr/>
        </p:nvSpPr>
        <p:spPr>
          <a:xfrm>
            <a:off x="3114577" y="1260049"/>
            <a:ext cx="3257623" cy="584775"/>
          </a:xfrm>
          <a:prstGeom prst="rect">
            <a:avLst/>
          </a:prstGeom>
          <a:noFill/>
        </p:spPr>
        <p:txBody>
          <a:bodyPr wrap="none" rtlCol="0">
            <a:spAutoFit/>
          </a:bodyPr>
          <a:lstStyle/>
          <a:p>
            <a:r>
              <a:rPr lang="de-DE" sz="3200" b="1" dirty="0" err="1"/>
              <a:t>Scavenger</a:t>
            </a:r>
            <a:r>
              <a:rPr lang="de-DE" sz="3200" b="1" dirty="0"/>
              <a:t> </a:t>
            </a:r>
            <a:r>
              <a:rPr lang="de-DE" sz="3200" b="1" dirty="0" err="1"/>
              <a:t>hunt</a:t>
            </a:r>
            <a:endParaRPr lang="de-DE" sz="3200" b="1" dirty="0"/>
          </a:p>
        </p:txBody>
      </p:sp>
    </p:spTree>
    <p:extLst>
      <p:ext uri="{BB962C8B-B14F-4D97-AF65-F5344CB8AC3E}">
        <p14:creationId xmlns:p14="http://schemas.microsoft.com/office/powerpoint/2010/main" val="7059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25700" y="6093296"/>
            <a:ext cx="4908716" cy="215444"/>
          </a:xfrm>
          <a:prstGeom prst="rect">
            <a:avLst/>
          </a:prstGeom>
          <a:noFill/>
        </p:spPr>
        <p:txBody>
          <a:bodyPr wrap="none" rtlCol="0">
            <a:spAutoFit/>
          </a:bodyPr>
          <a:lstStyle/>
          <a:p>
            <a:r>
              <a:rPr lang="de-DE" sz="800" dirty="0"/>
              <a:t>https://images.tenplay.com.au/~/media/TV%20Shows/Living%20Room/Marquees/S4/HoN_900x506.jpg</a:t>
            </a:r>
          </a:p>
        </p:txBody>
      </p:sp>
      <p:pic>
        <p:nvPicPr>
          <p:cNvPr id="1026" name="Picture 2" descr="https://images.tenplay.com.au/~/media/TV%20Shows/Living%20Room/Marquees/S4/HoN_900x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16" y="1259998"/>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9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989856"/>
            <a:ext cx="8229600" cy="1143000"/>
          </a:xfrm>
        </p:spPr>
        <p:txBody>
          <a:bodyPr/>
          <a:lstStyle/>
          <a:p>
            <a:r>
              <a:rPr lang="de-DE" dirty="0" err="1"/>
              <a:t>Step</a:t>
            </a:r>
            <a:r>
              <a:rPr lang="de-DE" dirty="0"/>
              <a:t> 1</a:t>
            </a:r>
          </a:p>
        </p:txBody>
      </p:sp>
      <p:sp>
        <p:nvSpPr>
          <p:cNvPr id="5" name="Textfeld 4"/>
          <p:cNvSpPr txBox="1"/>
          <p:nvPr/>
        </p:nvSpPr>
        <p:spPr>
          <a:xfrm>
            <a:off x="971600" y="1988840"/>
            <a:ext cx="7344816" cy="3539430"/>
          </a:xfrm>
          <a:prstGeom prst="rect">
            <a:avLst/>
          </a:prstGeom>
          <a:noFill/>
        </p:spPr>
        <p:txBody>
          <a:bodyPr wrap="square" rtlCol="0">
            <a:spAutoFit/>
          </a:bodyPr>
          <a:lstStyle/>
          <a:p>
            <a:r>
              <a:rPr lang="de-DE" sz="2800" b="1" dirty="0"/>
              <a:t>All </a:t>
            </a:r>
            <a:r>
              <a:rPr lang="de-DE" sz="2800" b="1" dirty="0" err="1"/>
              <a:t>together</a:t>
            </a:r>
            <a:r>
              <a:rPr lang="de-DE" sz="2800" b="1" dirty="0"/>
              <a:t> in 5 </a:t>
            </a:r>
            <a:r>
              <a:rPr lang="de-DE" sz="2800" b="1" dirty="0" err="1"/>
              <a:t>minutes</a:t>
            </a:r>
            <a:r>
              <a:rPr lang="de-DE" sz="2800" b="1" dirty="0"/>
              <a:t>:</a:t>
            </a:r>
          </a:p>
          <a:p>
            <a:endParaRPr lang="de-DE" sz="2800" b="1" dirty="0"/>
          </a:p>
          <a:p>
            <a:r>
              <a:rPr lang="de-DE" sz="2800" dirty="0" err="1"/>
              <a:t>Sort</a:t>
            </a:r>
            <a:r>
              <a:rPr lang="de-DE" sz="2800" dirty="0"/>
              <a:t> all material </a:t>
            </a:r>
            <a:r>
              <a:rPr lang="de-DE" sz="2800" dirty="0" err="1"/>
              <a:t>according</a:t>
            </a:r>
            <a:r>
              <a:rPr lang="de-DE" sz="2800" dirty="0"/>
              <a:t> </a:t>
            </a:r>
            <a:r>
              <a:rPr lang="de-DE" sz="2800" dirty="0" err="1"/>
              <a:t>to</a:t>
            </a:r>
            <a:endParaRPr lang="de-DE" sz="2800" b="1" dirty="0"/>
          </a:p>
          <a:p>
            <a:endParaRPr lang="de-DE" sz="2800" dirty="0"/>
          </a:p>
          <a:p>
            <a:r>
              <a:rPr lang="de-DE" sz="2800" dirty="0"/>
              <a:t>- </a:t>
            </a:r>
            <a:r>
              <a:rPr lang="de-DE" sz="2800" dirty="0">
                <a:solidFill>
                  <a:srgbClr val="FF0000"/>
                </a:solidFill>
              </a:rPr>
              <a:t>HOT:</a:t>
            </a:r>
            <a:r>
              <a:rPr lang="de-DE" sz="2800" dirty="0"/>
              <a:t> </a:t>
            </a:r>
            <a:r>
              <a:rPr lang="de-DE" sz="2800" dirty="0" err="1"/>
              <a:t>good</a:t>
            </a:r>
            <a:r>
              <a:rPr lang="de-DE" sz="2800" dirty="0"/>
              <a:t>/</a:t>
            </a:r>
            <a:r>
              <a:rPr lang="de-DE" sz="2800" dirty="0" err="1"/>
              <a:t>attractive</a:t>
            </a:r>
            <a:r>
              <a:rPr lang="de-DE" sz="2800" dirty="0"/>
              <a:t>/</a:t>
            </a:r>
            <a:r>
              <a:rPr lang="de-DE" sz="2800" dirty="0" err="1"/>
              <a:t>appealing</a:t>
            </a:r>
            <a:r>
              <a:rPr lang="de-DE" sz="2800" dirty="0"/>
              <a:t>/</a:t>
            </a:r>
            <a:r>
              <a:rPr lang="de-DE" sz="2800" dirty="0" err="1"/>
              <a:t>mind-blowing</a:t>
            </a:r>
            <a:r>
              <a:rPr lang="de-DE" sz="2800" dirty="0"/>
              <a:t>… material</a:t>
            </a:r>
          </a:p>
          <a:p>
            <a:endParaRPr lang="de-DE" sz="2800" dirty="0"/>
          </a:p>
          <a:p>
            <a:r>
              <a:rPr lang="de-DE" sz="2800" dirty="0"/>
              <a:t>- </a:t>
            </a:r>
            <a:r>
              <a:rPr lang="de-DE" sz="2800" dirty="0">
                <a:solidFill>
                  <a:srgbClr val="FF0000"/>
                </a:solidFill>
              </a:rPr>
              <a:t>NOT:</a:t>
            </a:r>
            <a:r>
              <a:rPr lang="de-DE" sz="2800" dirty="0"/>
              <a:t> </a:t>
            </a:r>
            <a:r>
              <a:rPr lang="de-DE" sz="2800" dirty="0" err="1"/>
              <a:t>bad</a:t>
            </a:r>
            <a:r>
              <a:rPr lang="de-DE" sz="2800" dirty="0"/>
              <a:t>/</a:t>
            </a:r>
            <a:r>
              <a:rPr lang="de-DE" sz="2800" dirty="0" err="1"/>
              <a:t>unflattering</a:t>
            </a:r>
            <a:r>
              <a:rPr lang="de-DE" sz="2800" dirty="0"/>
              <a:t>/</a:t>
            </a:r>
            <a:r>
              <a:rPr lang="de-DE" sz="2800" dirty="0" err="1"/>
              <a:t>dull</a:t>
            </a:r>
            <a:r>
              <a:rPr lang="de-DE" sz="2800" dirty="0"/>
              <a:t>/</a:t>
            </a:r>
            <a:r>
              <a:rPr lang="de-DE" sz="2800" dirty="0" err="1"/>
              <a:t>boring</a:t>
            </a:r>
            <a:r>
              <a:rPr lang="de-DE" sz="2800" dirty="0"/>
              <a:t>… material</a:t>
            </a:r>
          </a:p>
        </p:txBody>
      </p:sp>
    </p:spTree>
    <p:extLst>
      <p:ext uri="{BB962C8B-B14F-4D97-AF65-F5344CB8AC3E}">
        <p14:creationId xmlns:p14="http://schemas.microsoft.com/office/powerpoint/2010/main" val="288092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989856"/>
            <a:ext cx="8229600" cy="1143000"/>
          </a:xfrm>
        </p:spPr>
        <p:txBody>
          <a:bodyPr/>
          <a:lstStyle/>
          <a:p>
            <a:r>
              <a:rPr lang="de-DE" dirty="0" err="1"/>
              <a:t>Step</a:t>
            </a:r>
            <a:r>
              <a:rPr lang="de-DE" dirty="0"/>
              <a:t> 2</a:t>
            </a:r>
          </a:p>
        </p:txBody>
      </p:sp>
      <p:sp>
        <p:nvSpPr>
          <p:cNvPr id="5" name="Textfeld 4"/>
          <p:cNvSpPr txBox="1"/>
          <p:nvPr/>
        </p:nvSpPr>
        <p:spPr>
          <a:xfrm>
            <a:off x="971600" y="1844824"/>
            <a:ext cx="7344816" cy="3970318"/>
          </a:xfrm>
          <a:prstGeom prst="rect">
            <a:avLst/>
          </a:prstGeom>
          <a:noFill/>
        </p:spPr>
        <p:txBody>
          <a:bodyPr wrap="square" rtlCol="0">
            <a:spAutoFit/>
          </a:bodyPr>
          <a:lstStyle/>
          <a:p>
            <a:r>
              <a:rPr lang="de-DE" sz="2800" b="1" dirty="0" err="1"/>
              <a:t>Divide</a:t>
            </a:r>
            <a:r>
              <a:rPr lang="de-DE" sz="2800" b="1" dirty="0"/>
              <a:t> </a:t>
            </a:r>
            <a:r>
              <a:rPr lang="de-DE" sz="2800" b="1" dirty="0" err="1"/>
              <a:t>into</a:t>
            </a:r>
            <a:r>
              <a:rPr lang="de-DE" sz="2800" b="1" dirty="0"/>
              <a:t> </a:t>
            </a:r>
            <a:r>
              <a:rPr lang="de-DE" sz="2800" b="1" dirty="0" err="1"/>
              <a:t>two</a:t>
            </a:r>
            <a:r>
              <a:rPr lang="de-DE" sz="2800" b="1" dirty="0"/>
              <a:t> </a:t>
            </a:r>
            <a:r>
              <a:rPr lang="de-DE" sz="2800" b="1" dirty="0" err="1"/>
              <a:t>groups</a:t>
            </a:r>
            <a:r>
              <a:rPr lang="de-DE" sz="2800" b="1" dirty="0"/>
              <a:t>:</a:t>
            </a:r>
          </a:p>
          <a:p>
            <a:endParaRPr lang="de-DE" sz="2800" b="1" dirty="0"/>
          </a:p>
          <a:p>
            <a:r>
              <a:rPr lang="de-DE" sz="2800" dirty="0"/>
              <a:t>- </a:t>
            </a:r>
            <a:r>
              <a:rPr lang="de-DE" sz="2800" dirty="0">
                <a:solidFill>
                  <a:srgbClr val="FF0000"/>
                </a:solidFill>
              </a:rPr>
              <a:t>HOT-group:</a:t>
            </a:r>
            <a:r>
              <a:rPr lang="de-DE" sz="2800" dirty="0"/>
              <a:t> </a:t>
            </a:r>
            <a:r>
              <a:rPr lang="de-DE" sz="2800" dirty="0" err="1"/>
              <a:t>What</a:t>
            </a:r>
            <a:r>
              <a:rPr lang="de-DE" sz="2800" dirty="0"/>
              <a:t> </a:t>
            </a:r>
            <a:r>
              <a:rPr lang="de-DE" sz="2800" dirty="0" err="1"/>
              <a:t>makes</a:t>
            </a:r>
            <a:r>
              <a:rPr lang="de-DE" sz="2800" dirty="0"/>
              <a:t> </a:t>
            </a:r>
            <a:r>
              <a:rPr lang="de-DE" sz="2800" dirty="0" err="1"/>
              <a:t>this</a:t>
            </a:r>
            <a:r>
              <a:rPr lang="de-DE" sz="2800" dirty="0"/>
              <a:t> material „</a:t>
            </a:r>
            <a:r>
              <a:rPr lang="de-DE" sz="2800" dirty="0" err="1"/>
              <a:t>hot</a:t>
            </a:r>
            <a:r>
              <a:rPr lang="de-DE" sz="2800" dirty="0"/>
              <a:t>“ (</a:t>
            </a:r>
            <a:r>
              <a:rPr lang="de-DE" sz="2800" dirty="0" err="1"/>
              <a:t>good</a:t>
            </a:r>
            <a:r>
              <a:rPr lang="de-DE" sz="2800" dirty="0"/>
              <a:t>/</a:t>
            </a:r>
            <a:r>
              <a:rPr lang="de-DE" sz="2800" dirty="0" err="1"/>
              <a:t>attractive</a:t>
            </a:r>
            <a:r>
              <a:rPr lang="de-DE" sz="2800" dirty="0"/>
              <a:t>/</a:t>
            </a:r>
            <a:r>
              <a:rPr lang="de-DE" sz="2800" dirty="0" err="1"/>
              <a:t>appealing</a:t>
            </a:r>
            <a:r>
              <a:rPr lang="de-DE" sz="2800" dirty="0"/>
              <a:t>/</a:t>
            </a:r>
            <a:r>
              <a:rPr lang="de-DE" sz="2800" dirty="0" err="1"/>
              <a:t>mind-blowing</a:t>
            </a:r>
            <a:r>
              <a:rPr lang="de-DE" sz="2800" dirty="0"/>
              <a:t>…)?</a:t>
            </a:r>
          </a:p>
          <a:p>
            <a:endParaRPr lang="de-DE" sz="2800" dirty="0"/>
          </a:p>
          <a:p>
            <a:r>
              <a:rPr lang="de-DE" sz="2800" dirty="0"/>
              <a:t>- </a:t>
            </a:r>
            <a:r>
              <a:rPr lang="de-DE" sz="2800" dirty="0">
                <a:solidFill>
                  <a:srgbClr val="FF0000"/>
                </a:solidFill>
              </a:rPr>
              <a:t>NOT-group:</a:t>
            </a:r>
            <a:r>
              <a:rPr lang="de-DE" sz="2800" dirty="0"/>
              <a:t> </a:t>
            </a:r>
            <a:r>
              <a:rPr lang="de-DE" sz="2800" dirty="0" err="1"/>
              <a:t>What</a:t>
            </a:r>
            <a:r>
              <a:rPr lang="de-DE" sz="2800" dirty="0"/>
              <a:t> </a:t>
            </a:r>
            <a:r>
              <a:rPr lang="de-DE" sz="2800" dirty="0" err="1"/>
              <a:t>makes</a:t>
            </a:r>
            <a:r>
              <a:rPr lang="de-DE" sz="2800" dirty="0"/>
              <a:t> </a:t>
            </a:r>
            <a:r>
              <a:rPr lang="de-DE" sz="2800" dirty="0" err="1"/>
              <a:t>this</a:t>
            </a:r>
            <a:r>
              <a:rPr lang="de-DE" sz="2800" dirty="0"/>
              <a:t> material „not </a:t>
            </a:r>
            <a:r>
              <a:rPr lang="de-DE" sz="2800" dirty="0" err="1"/>
              <a:t>hot</a:t>
            </a:r>
            <a:r>
              <a:rPr lang="de-DE" sz="2800" dirty="0"/>
              <a:t>“ (</a:t>
            </a:r>
            <a:r>
              <a:rPr lang="de-DE" sz="2800" dirty="0" err="1"/>
              <a:t>bad</a:t>
            </a:r>
            <a:r>
              <a:rPr lang="de-DE" sz="2800" dirty="0"/>
              <a:t>/</a:t>
            </a:r>
            <a:r>
              <a:rPr lang="de-DE" sz="2800" dirty="0" err="1"/>
              <a:t>unflattering</a:t>
            </a:r>
            <a:r>
              <a:rPr lang="de-DE" sz="2800" dirty="0"/>
              <a:t>/</a:t>
            </a:r>
            <a:r>
              <a:rPr lang="de-DE" sz="2800" dirty="0" err="1"/>
              <a:t>dull</a:t>
            </a:r>
            <a:r>
              <a:rPr lang="de-DE" sz="2800" dirty="0"/>
              <a:t>/</a:t>
            </a:r>
            <a:r>
              <a:rPr lang="de-DE" sz="2800" dirty="0" err="1"/>
              <a:t>boring</a:t>
            </a:r>
            <a:r>
              <a:rPr lang="de-DE" sz="2800" dirty="0"/>
              <a:t>…)?</a:t>
            </a:r>
          </a:p>
          <a:p>
            <a:endParaRPr lang="de-DE" sz="2800" dirty="0"/>
          </a:p>
          <a:p>
            <a:r>
              <a:rPr lang="de-DE" sz="2800" b="1" dirty="0"/>
              <a:t>Create a </a:t>
            </a:r>
            <a:r>
              <a:rPr lang="de-DE" sz="2800" b="1" dirty="0" err="1"/>
              <a:t>collage</a:t>
            </a:r>
            <a:r>
              <a:rPr lang="de-DE" sz="2800" b="1" dirty="0"/>
              <a:t>! (20 min)</a:t>
            </a:r>
          </a:p>
        </p:txBody>
      </p:sp>
    </p:spTree>
    <p:extLst>
      <p:ext uri="{BB962C8B-B14F-4D97-AF65-F5344CB8AC3E}">
        <p14:creationId xmlns:p14="http://schemas.microsoft.com/office/powerpoint/2010/main" val="18061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205880"/>
            <a:ext cx="8229600" cy="1143000"/>
          </a:xfrm>
        </p:spPr>
        <p:txBody>
          <a:bodyPr/>
          <a:lstStyle/>
          <a:p>
            <a:r>
              <a:rPr lang="de-DE" dirty="0" err="1"/>
              <a:t>Conclusion</a:t>
            </a:r>
            <a:endParaRPr lang="de-DE" dirty="0"/>
          </a:p>
        </p:txBody>
      </p:sp>
      <p:pic>
        <p:nvPicPr>
          <p:cNvPr id="2052" name="Picture 4" descr="http://blog.marketwired.com/wp-content/uploads/2015/05/SMGood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71700"/>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2304256" y="5240639"/>
            <a:ext cx="4572000" cy="253916"/>
          </a:xfrm>
          <a:prstGeom prst="rect">
            <a:avLst/>
          </a:prstGeom>
        </p:spPr>
        <p:txBody>
          <a:bodyPr>
            <a:spAutoFit/>
          </a:bodyPr>
          <a:lstStyle/>
          <a:p>
            <a:r>
              <a:rPr lang="de-DE" sz="1050" dirty="0"/>
              <a:t>http://blog.marketwired.com/wp-content/uploads/2015/05/SMGoodPR.jpg</a:t>
            </a:r>
          </a:p>
        </p:txBody>
      </p:sp>
    </p:spTree>
    <p:extLst>
      <p:ext uri="{BB962C8B-B14F-4D97-AF65-F5344CB8AC3E}">
        <p14:creationId xmlns:p14="http://schemas.microsoft.com/office/powerpoint/2010/main" val="18061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205880"/>
            <a:ext cx="8229600" cy="1143000"/>
          </a:xfrm>
        </p:spPr>
        <p:txBody>
          <a:bodyPr/>
          <a:lstStyle/>
          <a:p>
            <a:r>
              <a:rPr lang="de-DE" dirty="0" err="1"/>
              <a:t>Thank</a:t>
            </a:r>
            <a:r>
              <a:rPr lang="de-DE" dirty="0"/>
              <a:t> </a:t>
            </a:r>
            <a:r>
              <a:rPr lang="de-DE" dirty="0" err="1"/>
              <a:t>you</a:t>
            </a:r>
            <a:r>
              <a:rPr lang="de-DE" dirty="0"/>
              <a:t>!</a:t>
            </a:r>
          </a:p>
        </p:txBody>
      </p:sp>
      <p:pic>
        <p:nvPicPr>
          <p:cNvPr id="2050" name="Picture 2" descr="https://www.prezly.com/static/assets/pr-quotes/pr-quote-rockefel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200" y="2277272"/>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2483768" y="5829014"/>
            <a:ext cx="4572000" cy="253916"/>
          </a:xfrm>
          <a:prstGeom prst="rect">
            <a:avLst/>
          </a:prstGeom>
        </p:spPr>
        <p:txBody>
          <a:bodyPr>
            <a:spAutoFit/>
          </a:bodyPr>
          <a:lstStyle/>
          <a:p>
            <a:r>
              <a:rPr lang="de-DE" sz="1000" dirty="0"/>
              <a:t>https://www.prezly.com/static/assets/pr-quotes/pr-quote-rockefeller.png</a:t>
            </a:r>
          </a:p>
        </p:txBody>
      </p:sp>
    </p:spTree>
    <p:extLst>
      <p:ext uri="{BB962C8B-B14F-4D97-AF65-F5344CB8AC3E}">
        <p14:creationId xmlns:p14="http://schemas.microsoft.com/office/powerpoint/2010/main" val="243314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035320"/>
            <a:ext cx="5400000" cy="5400000"/>
          </a:xfrm>
          <a:prstGeom prst="rect">
            <a:avLst/>
          </a:prstGeom>
        </p:spPr>
      </p:pic>
      <p:sp>
        <p:nvSpPr>
          <p:cNvPr id="4" name="Textfeld 3"/>
          <p:cNvSpPr txBox="1"/>
          <p:nvPr/>
        </p:nvSpPr>
        <p:spPr>
          <a:xfrm>
            <a:off x="1884648" y="6363912"/>
            <a:ext cx="4676280" cy="261610"/>
          </a:xfrm>
          <a:prstGeom prst="rect">
            <a:avLst/>
          </a:prstGeom>
          <a:noFill/>
        </p:spPr>
        <p:txBody>
          <a:bodyPr wrap="none" rtlCol="0">
            <a:spAutoFit/>
          </a:bodyPr>
          <a:lstStyle/>
          <a:p>
            <a:r>
              <a:rPr lang="de-DE" sz="1100" dirty="0"/>
              <a:t>http://www.the-cartoonist.com/vault/otl2/richdiesslin_wienerdog_sign.jpg</a:t>
            </a:r>
          </a:p>
        </p:txBody>
      </p:sp>
    </p:spTree>
    <p:extLst>
      <p:ext uri="{BB962C8B-B14F-4D97-AF65-F5344CB8AC3E}">
        <p14:creationId xmlns:p14="http://schemas.microsoft.com/office/powerpoint/2010/main" val="205175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63688" y="2865710"/>
            <a:ext cx="5832648" cy="923330"/>
          </a:xfrm>
          <a:prstGeom prst="rect">
            <a:avLst/>
          </a:prstGeom>
          <a:noFill/>
        </p:spPr>
        <p:txBody>
          <a:bodyPr wrap="square" rtlCol="0">
            <a:spAutoFit/>
          </a:bodyPr>
          <a:lstStyle/>
          <a:p>
            <a:r>
              <a:rPr lang="en-US" sz="5400" b="1" dirty="0"/>
              <a:t>#notmypresident </a:t>
            </a:r>
          </a:p>
        </p:txBody>
      </p:sp>
    </p:spTree>
    <p:extLst>
      <p:ext uri="{BB962C8B-B14F-4D97-AF65-F5344CB8AC3E}">
        <p14:creationId xmlns:p14="http://schemas.microsoft.com/office/powerpoint/2010/main" val="194832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ergebn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010" y="1484784"/>
            <a:ext cx="4752528"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2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ür olympia ri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79116"/>
            <a:ext cx="710009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7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919288"/>
            <a:ext cx="73723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93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3648" y="2924944"/>
            <a:ext cx="6696743" cy="830997"/>
          </a:xfrm>
          <a:prstGeom prst="rect">
            <a:avLst/>
          </a:prstGeom>
        </p:spPr>
        <p:txBody>
          <a:bodyPr wrap="square">
            <a:spAutoFit/>
          </a:bodyPr>
          <a:lstStyle/>
          <a:p>
            <a:pPr lvl="0"/>
            <a:r>
              <a:rPr lang="en-US" sz="4800" b="1" dirty="0"/>
              <a:t>#</a:t>
            </a:r>
            <a:r>
              <a:rPr lang="en-US" sz="4800" b="1" dirty="0" err="1"/>
              <a:t>IceBucketChallenge</a:t>
            </a:r>
            <a:endParaRPr lang="en-US" sz="4800" b="1" dirty="0"/>
          </a:p>
        </p:txBody>
      </p:sp>
    </p:spTree>
    <p:extLst>
      <p:ext uri="{BB962C8B-B14F-4D97-AF65-F5344CB8AC3E}">
        <p14:creationId xmlns:p14="http://schemas.microsoft.com/office/powerpoint/2010/main" val="118216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gebnis für amnesty donation campa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8466"/>
            <a:ext cx="6715225"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863670" y="4883792"/>
            <a:ext cx="1725350" cy="513348"/>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99438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BBDECD-3C7F-4D95-A860-21FF63BCB2A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56CC09BB-86BF-47F5-A4FB-CFBA93073C38}"/>
              </a:ext>
            </a:extLst>
          </p:cNvPr>
          <p:cNvSpPr>
            <a:spLocks noGrp="1"/>
          </p:cNvSpPr>
          <p:nvPr>
            <p:ph idx="1"/>
          </p:nvPr>
        </p:nvSpPr>
        <p:spPr>
          <a:xfrm>
            <a:off x="457200" y="2564904"/>
            <a:ext cx="8229600" cy="3561259"/>
          </a:xfrm>
        </p:spPr>
        <p:txBody>
          <a:bodyPr/>
          <a:lstStyle/>
          <a:p>
            <a:pPr marL="0" indent="0" algn="ctr">
              <a:buNone/>
            </a:pPr>
            <a:r>
              <a:rPr lang="de-DE" dirty="0" err="1"/>
              <a:t>What</a:t>
            </a:r>
            <a:r>
              <a:rPr lang="de-DE" dirty="0"/>
              <a:t> </a:t>
            </a:r>
            <a:r>
              <a:rPr lang="de-DE" dirty="0" err="1"/>
              <a:t>is</a:t>
            </a:r>
            <a:r>
              <a:rPr lang="de-DE" dirty="0"/>
              <a:t> </a:t>
            </a:r>
            <a:r>
              <a:rPr lang="de-DE" dirty="0" err="1"/>
              <a:t>the</a:t>
            </a:r>
            <a:r>
              <a:rPr lang="de-DE" dirty="0"/>
              <a:t> </a:t>
            </a:r>
            <a:r>
              <a:rPr lang="de-DE" dirty="0" err="1"/>
              <a:t>difference</a:t>
            </a:r>
            <a:r>
              <a:rPr lang="de-DE" dirty="0"/>
              <a:t> </a:t>
            </a:r>
            <a:r>
              <a:rPr lang="de-DE" dirty="0" err="1"/>
              <a:t>between</a:t>
            </a:r>
            <a:r>
              <a:rPr lang="de-DE" dirty="0"/>
              <a:t> </a:t>
            </a:r>
            <a:r>
              <a:rPr lang="de-DE" dirty="0" err="1"/>
              <a:t>marketing</a:t>
            </a:r>
            <a:r>
              <a:rPr lang="de-DE" dirty="0"/>
              <a:t> and </a:t>
            </a:r>
            <a:r>
              <a:rPr lang="de-DE" dirty="0" err="1"/>
              <a:t>public</a:t>
            </a:r>
            <a:r>
              <a:rPr lang="de-DE" dirty="0"/>
              <a:t> </a:t>
            </a:r>
            <a:r>
              <a:rPr lang="de-DE" dirty="0" err="1"/>
              <a:t>relations</a:t>
            </a:r>
            <a:r>
              <a:rPr lang="de-DE" dirty="0"/>
              <a:t>?</a:t>
            </a:r>
          </a:p>
        </p:txBody>
      </p:sp>
    </p:spTree>
    <p:extLst>
      <p:ext uri="{BB962C8B-B14F-4D97-AF65-F5344CB8AC3E}">
        <p14:creationId xmlns:p14="http://schemas.microsoft.com/office/powerpoint/2010/main" val="112717380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Bildschirmpräsentation (4:3)</PresentationFormat>
  <Paragraphs>117</Paragraphs>
  <Slides>15</Slides>
  <Notes>13</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Step 1</vt:lpstr>
      <vt:lpstr>Step 2</vt:lpstr>
      <vt:lpstr>Conclusion</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Francisco Javier Montiel Alafont</dc:creator>
  <cp:lastModifiedBy>Fridolin Weiner</cp:lastModifiedBy>
  <cp:revision>117</cp:revision>
  <cp:lastPrinted>2018-04-24T12:34:15Z</cp:lastPrinted>
  <dcterms:created xsi:type="dcterms:W3CDTF">2016-06-08T16:36:41Z</dcterms:created>
  <dcterms:modified xsi:type="dcterms:W3CDTF">2019-04-10T12:13:17Z</dcterms:modified>
</cp:coreProperties>
</file>